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presProps" Target="presProps.xml"/>
  <Relationship Id="rId88" Type="http://schemas.openxmlformats.org/officeDocument/2006/relationships/viewProps" Target="viewProps.xml"/>
  <Relationship Id="rId8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கள் எனக்கு ஆசாரிய ஊழியம் செய்யும்படி அவர்களைப் பரிசுத்தப்படுத்தும் பொருட்டு, நீ அவர்களுக்குச் செய்யவேண்டியதாவது: ஒரு காளையும் பழுதற்ற இரண்டு ஆட்டுக்கடாக்களையும் தெரிந்துகொள்வாயாக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கள் எனக்கு ஆசாரிய ஊழியம் செய்யும்படி அவர்களைப் பரிசுத்தப்படுத்தும் பொருட்டு, நீ அவர்களுக்குச் செய்யவேண்டியதாவது: ஒரு காளையும் பழுதற்ற இரண்டு ஆட்டுக்கடாக்களையும் தெரிந்துகொள்வாயாக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ுளிப்பில்லா அப்பத்தையும், எண்ணெயிலே பிசைந்த புளிப்பில்லா அதிரசங்களையும், எண்ணெய் பூசப்பட்ட புளிப்பில்லா அடைகளையும் கோதுமையின் மெல்லிய மாவினால் பண்ணி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ுளிப்பில்லா அப்பத்தையும், எண்ணெயிலே பிசைந்த புளிப்பில்லா அதிரசங்களையும், எண்ணெய் பூசப்பட்ட புளிப்பில்லா அடைகளையும் கோதுமையின் மெல்லிய மாவினால் பண்ணி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ைகளை ஒரு கூடையிலே வைத்து, கூடையோடே அவைகளையும் காளையையும் இரண்டு ஆட்டுக்கடாக்களையும் கொண்டுவந்த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ரோனையும் அவன் குமாரரையும் ஆசரிப்புக் கூடாரத்தின் வாசல் முன்பாகச் சேரப்பண்ணி, அவர்களைத் தண்ணீரினால் கழுவி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 வஸ்திரங்களை எடுத்து, ஆரோனுக்கு உள்சட்டையையும், ஏபோத்தின் கீழ் அங்கியையும், ஏபோத்தையும், மார்ப்பதக்கத்தையும் தரித்து, ஏபோத்தின் விசித்திரமான கச்சையையும் அவனுக்குக் கட்டி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 வஸ்திரங்களை எடுத்து, ஆரோனுக்கு உள்சட்டையையும், ஏபோத்தின் கீழ் அங்கியையும், ஏபோத்தையும், மார்ப்பதக்கத்தையும் தரித்து, ஏபோத்தின் விசித்திரமான கச்சையையும் அவனுக்குக் கட்டி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தலையிலே பாகையையும் வைத்து, பரிசுத்த கிரீடத்தைப் பாகையின்மேல் தரித்து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ிஷேக தைலத்தையும் எடுத்து, அவன் தலையின்மேல் வார்த்து, அவனை அபிஷேகஞ்செய்வாயாக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பு அவன் குமாரரைச் சேரப்பண்ணி, ஆசாரிய ஊழியம் அவர்களுக்கு நித்திய கட்டளையாக இருக்கும்படி, அவர்களுக்கும் அங்கிகளை உடுத்துவாயாக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ரோனுக்கும் அவன் குமாரருக்கும் இடைக்கச்சைகளைக் கட்டி, அவன் குமாரருக்குக் குல்லாக்களையும் தரித்து, இப்படியே ஆரோனையும் அவன் குமாரரையும் பிரதிஷ்டை பண்ணுவாயாக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ரோனுக்கும் அவன் குமாரருக்கும் இடைக்கச்சைகளைக் கட்டி, அவன் குமாரருக்குக் குல்லாக்களையும் தரித்து, இப்படியே ஆரோனையும் அவன் குமாரரையும் பிரதிஷ்டை பண்ணுவாயாக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ாளையை ஆசரிப்புக் கூடாரத்துக்கு முன்பாகக் கொண்டுவருவாயாக; அப்பொழுது ஆரோனும் அவன் குமாரரும் தங்கள் கைகளைக் காளையினுடைய தலையின்மேல் வைக்கக்கடவ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ாளையை ஆசரிப்புக் கூடாரத்துக்கு முன்பாகக் கொண்டுவருவாயாக; அப்பொழுது ஆரோனும் அவன் குமாரரும் தங்கள் கைகளைக் காளையினுடைய தலையின்மேல் வைக்கக்கடவ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 நீ அந்தக் காளையை ஆசரிப்புக் கூடாரத்து வாசலண்டையிலே கர்த்தருடைய சந்நிதானத்தில் அடித்து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ின் இரத்தத்தில் கொஞ்சம் எடுத்து, உன் விரலினால் பலிபீடத்தின் கொம்புகள்மேல் இட்டு, மற்ற இரத்தம் முழுவதையும் பலிபீடத்தின் அடியிலே ஊற்றி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ின் இரத்தத்தில் கொஞ்சம் எடுத்து, உன் விரலினால் பலிபீடத்தின் கொம்புகள்மேல் இட்டு, மற்ற இரத்தம் முழுவதையும் பலிபீடத்தின் அடியிலே ஊற்றி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ுடல்களை மூடிய கொழுப்பு யாவையும், கல்லீரலின் மேலுள்ள சவ்வையும், இரண்டு குண்டிக்காய்களையும், அவைகளின்மேலுள்ள கொழுப்பையும் எடுத்து, பலிபீடத்தின்மேல் தகித்துப்போட்ட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ுடல்களை மூடிய கொழுப்பு யாவையும், கல்லீரலின் மேலுள்ள சவ்வையும், இரண்டு குண்டிக்காய்களையும், அவைகளின்மேலுள்ள கொழுப்பையும் எடுத்து, பலிபீடத்தின்மேல் தகித்துப்போட்டு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ாளையின் மாம்சத்தையும் அதின் தோலையும் அதின் சாணியையும் பாளயத்துக்குப் புறம்பே அக்கினியால் சுட்டெரிக்கக்கடவாய் ; இது பாவநிவாரணபலி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பு அந்த ஆட்டுக்கடாக்களில் ஒன்றைக் கொண்டுவந்து நிறுத்துவாயாக; அதினுடைய தலையின்மேல் ஆரோனும் அவன் குமாரரும் தங்கள் கைகளை வைக்கக்கடவ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பு அந்த ஆட்டுக்கடாக்களில் ஒன்றைக் கொண்டுவந்து நிறுத்துவாயாக; அதினுடைய தலையின்மேல் ஆரோனும் அவன் குமாரரும் தங்கள் கைகளை வைக்கக்கடவ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க் கடாவை அடித்து, அதின் இரத்தத்தைப் பிடித்து, பலிபீடத்தின்மேல் சுற்றிலும் தெளித்து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ட்டுக்கடாவைச் சந்துசந்தாகத் துண்டித்து, அதின் குடல்களையும் அதின் தொடைகளையும் கழுவி, அவைகளை அந்தத் துண்டங்களின்மேலும் அதின் தலையின்மேலும் வைத்த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ட்டுக்கடாவைச் சந்துசந்தாகத் துண்டித்து, அதின் குடல்களையும் அதின் தொடைகளையும் கழுவி, அவைகளை அந்தத் துண்டங்களின்மேலும் அதின் தலையின்மேலும் வைத்து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ட்டுக்கடா முழுவதையும் பலிபீடத்தின்மேல் தகித்துவிடுவாயாக; இது கர்த்தருக்குச் செலுத்தும் சர்வாங்க தகனபலி; இது சுகந்த வாசனையும் கர்த்தருக்குச் செலுத்தும் தகனபலியுமாய் இருக்க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ட்டுக்கடா முழுவதையும் பலிபீடத்தின்மேல் தகித்துவிடுவாயாக; இது கர்த்தருக்குச் செலுத்தும் சர்வாங்க தகனபலி; இது சுகந்த வாசனையும் கர்த்தருக்குச் செலுத்தும் தகனபலியுமாய் இருக்க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பு மற்ற ஆட்டுக்கடாவையும் கொண்டுவந்து நிறுத்துவாயாக; அதினுடைய தலையின்மேல் ஆரோனும் அவன் குமாரரும் தங்கள் கைகளை வைக்கக்கடவ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பு மற்ற ஆட்டுக்கடாவையும் கொண்டுவந்து நிறுத்துவாயாக; அதினுடைய தலையின்மேல் ஆரோனும் அவன் குமாரரும் தங்கள் கைகளை வைக்கக்கடவ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அந்தக் கடாவை அடித்து, அதின் இரத்தத்தில் கொஞ்சம் எடுத்து, ஆரோனின் வலதுகாது மடலிலும், அவன் குமாரரின் வலதுகாது மடலிலும், அவர்கள் வலதுகையின் பெருவிரலிலும், அவர்கள் வலதுகாலின் பெருவிரலிலும் இட்டு, மற்ற இரத்தத்தைப் பலிபீடத்தின்மேல் சுற்றிலும் தெளித்து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அந்தக் கடாவை அடித்து, அதின் இரத்தத்தில் கொஞ்சம் எடுத்து, ஆரோனின் வலதுகாது மடலிலும், அவன் குமாரரின் வலதுகாது மடலிலும், அவர்கள் வலதுகையின் பெருவிரலிலும், அவர்கள் வலதுகாலின் பெருவிரலிலும் இட்டு, மற்ற இரத்தத்தைப் பலிபீடத்தின்மேல் சுற்றிலும் தெளித்து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அந்தக் கடாவை அடித்து, அதின் இரத்தத்தில் கொஞ்சம் எடுத்து, ஆரோனின் வலதுகாது மடலிலும், அவன் குமாரரின் வலதுகாது மடலிலும், அவர்கள் வலதுகையின் பெருவிரலிலும், அவர்கள் வலதுகாலின் பெருவிரலிலும் இட்டு, மற்ற இரத்தத்தைப் பலிபீடத்தின்மேல் சுற்றிலும் தெளித்து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லிபீடத்தின் மேலிருக்கும் இரத்தத்திலும் அபிஷேகதைலத்திலும் கொஞ்சம் எடுத்து, ஆரோனும் அவன் வஸ்திரங்களும் அவனுடைய குமாரரும் அவர்களுடைய வஸ்திரங்களும் பரிசுத்தமாக்கப்படும்படி, அவன்மேலும் அவன் வஸ்திரங்கள்மேலும் அவனுடைய குமாரர் மேலும் அவர்களுடைய வஸ்திரங்கள் மேலும் தெளிப்பாயாக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லிபீடத்தின் மேலிருக்கும் இரத்தத்திலும் அபிஷேகதைலத்திலும் கொஞ்சம் எடுத்து, ஆரோனும் அவன் வஸ்திரங்களும் அவனுடைய குமாரரும் அவர்களுடைய வஸ்திரங்களும் பரிசுத்தமாக்கப்படும்படி, அவன்மேலும் அவன் வஸ்திரங்கள்மேலும் அவனுடைய குமாரர் மேலும் அவர்களுடைய வஸ்திரங்கள் மேலும் தெளிப்பாயாக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லிபீடத்தின் மேலிருக்கும் இரத்தத்திலும் அபிஷேகதைலத்திலும் கொஞ்சம் எடுத்து, ஆரோனும் அவன் வஸ்திரங்களும் அவனுடைய குமாரரும் அவர்களுடைய வஸ்திரங்களும் பரிசுத்தமாக்கப்படும்படி, அவன்மேலும் அவன் வஸ்திரங்கள்மேலும் அவனுடைய குமாரர் மேலும் அவர்களுடைய வஸ்திரங்கள் மேலும் தெளிப்பாயாக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ந்த ஆட்டுக்கடா பிரதிஷ்டையின் ஆட்டுக்கடாவானதால், அதிலுள்ள கொழுப்பையும் வாலையும் குடல்களை மூடிய கொழுப்பையும் கல்லீரலின்மேலுள்ள சவ்வையும் இரண்டு குண்டிக்காய்களையும் அவைகளின்மேலுள்ள கொழுப்பையும் வலதுபக்கத்து முன்னந்தொடையையும்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ந்த ஆட்டுக்கடா பிரதிஷ்டையின் ஆட்டுக்கடாவானதால், அதிலுள்ள கொழுப்பையும் வாலையும் குடல்களை மூடிய கொழுப்பையும் கல்லீரலின்மேலுள்ள சவ்வையும் இரண்டு குண்டிக்காய்களையும் அவைகளின்மேலுள்ள கொழுப்பையும் வலதுபக்கத்து முன்னந்தொடையையும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ுடைய சந்நிதானத்தில் வைத்திருக்கிற புளிப்பில்லா அப்பங்களுள்ள கூடையில் ஒரு அப்பத்தையும் எண்ணெயிட்ட அப்பமாகிய ஒரு அதிரசத்தையும் ஒரு அடையையும் எடுத்து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ுடைய சந்நிதானத்தில் வைத்திருக்கிற புளிப்பில்லா அப்பங்களுள்ள கூடையில் ஒரு அப்பத்தையும் எண்ணெயிட்ட அப்பமாகிய ஒரு அதிரசத்தையும் ஒரு அடையையும் எடுத்து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ைகள் எல்லாவற்றையும் ஆரோனின் உள்ளங்கைகளிலும் அவன் குமாரரின் உள்ளங்கைகளிலும் வைத்து, அவைகளைக் கர்த்தருடைய சந்நிதானத்தில் அசைவாட்டப்படும் காணிக்கையாக அசைவாட்டி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ைகள் எல்லாவற்றையும் ஆரோனின் உள்ளங்கைகளிலும் அவன் குமாரரின் உள்ளங்கைகளிலும் வைத்து, அவைகளைக் கர்த்தருடைய சந்நிதானத்தில் அசைவாட்டப்படும் காணிக்கையாக அசைவாட்டி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ன்பு அவைகளை அவர்கள் கைகளிலிருந்து எடுத்து, பலிபீடத்தின்மேல் சர்வாங்க தகனபலியோடு வைத்து, கர்த்தருடைய சந்நிதானத்தில் சுகந்த வாசனையாகத் தகிக்கக்கடவாய்; இது கர்த்தருக்குச் செலுத்தப்படும் தகனபலி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ன்பு அவைகளை அவர்கள் கைகளிலிருந்து எடுத்து, பலிபீடத்தின்மேல் சர்வாங்க தகனபலியோடு வைத்து, கர்த்தருடைய சந்நிதானத்தில் சுகந்த வாசனையாகத் தகிக்கக்கடவாய்; இது கர்த்தருக்குச் செலுத்தப்படும் தகனபலி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ரோனுடைய பிரதிஷ்டையின் ஆட்டுக்கடாவிலே மார்க்கண்டத்தை எடுத்து, அதைக் கர்த்தருடைய சந்நிதானத்தில் அசைவாட்டப்படும் காணிக்கையாக அசைவாட்டக்கடவாய்; அது உன் பங்காயிருக்கு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ரோனுடைய பிரதிஷ்டையின் ஆட்டுக்கடாவிலே மார்க்கண்டத்தை எடுத்து, அதைக் கர்த்தருடைய சந்நிதானத்தில் அசைவாட்டப்படும் காணிக்கையாக அசைவாட்டக்கடவாய்; அது உன் பங்காயிருக்கு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ேலும், ஆரோனுடைய பிரதிஷ்டைக்கும் அவன் குமாரருடைய பிரதிஷ்டைக்கும் நியமித்த ஆட்டுக்கடாவில் அசைவாட்டப்படுகிற மார்க்கண்டத்தையும் ஏறெடுத்துப் படைக்கப்படுகிற முன்னந்தொடையையும் பரிசுத்தப்படுத்துவாயாக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ேலும், ஆரோனுடைய பிரதிஷ்டைக்கும் அவன் குமாரருடைய பிரதிஷ்டைக்கும் நியமித்த ஆட்டுக்கடாவில் அசைவாட்டப்படுகிற மார்க்கண்டத்தையும் ஏறெடுத்துப் படைக்கப்படுகிற முன்னந்தொடையையும் பரிசுத்தப்படுத்துவாயாக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து ஏறெடுத்துப் படைக்கிற படைப்பானதினால், இஸ்ரவேல் புத்திரர் பலியிடுகிறவைகளில் அவைகளே நித்திய கட்டளையாக ஆரோனையும் அவன் குமாரரையும் சேர்வதாக; இஸ்ரவேல் புத்திரர் கர்த்தருடைய சந்நிதானத்தில் ஏறெடுத்துப் படைக்கிற சமாதானபலிகளில் அவைகளே ஏறெடுத்துப் படைக்கும் படைப்பாயிருக்கவேண்டு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து ஏறெடுத்துப் படைக்கிற படைப்பானதினால், இஸ்ரவேல் புத்திரர் பலியிடுகிறவைகளில் அவைகளே நித்திய கட்டளையாக ஆரோனையும் அவன் குமாரரையும் சேர்வதாக; இஸ்ரவேல் புத்திரர் கர்த்தருடைய சந்நிதானத்தில் ஏறெடுத்துப் படைக்கிற சமாதானபலிகளில் அவைகளே ஏறெடுத்துப் படைக்கும் படைப்பாயிருக்கவேண்டும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து ஏறெடுத்துப் படைக்கிற படைப்பானதினால், இஸ்ரவேல் புத்திரர் பலியிடுகிறவைகளில் அவைகளே நித்திய கட்டளையாக ஆரோனையும் அவன் குமாரரையும் சேர்வதாக; இஸ்ரவேல் புத்திரர் கர்த்தருடைய சந்நிதானத்தில் ஏறெடுத்துப் படைக்கிற சமாதானபலிகளில் அவைகளே ஏறெடுத்துப் படைக்கும் படைப்பாயிருக்கவேண்டும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ரோனின் பரிசுத்த வஸ்திரங்கள், அவனுக்குப்பின், அவனுடைய குமாரரைச் சேரும்; அவர்கள் அவைகளை உடுத்திக்கொண்டு, அபிஷேகம்பண்ணப்பட்டுப் பிரதிஷ்டையாக்கப்படுவ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ரோனின் பரிசுத்த வஸ்திரங்கள், அவனுக்குப்பின், அவனுடைய குமாரரைச் சேரும்; அவர்கள் அவைகளை உடுத்திக்கொண்டு, அபிஷேகம்பண்ணப்பட்டுப் பிரதிஷ்டையாக்கப்படுவ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ுடைய குமாரரில் அவன் பட்டத்திற்கு வருகிற ஆசாரியன் பரிசுத்த ஸ்தலத்தில் ஆராதனை செய்வதற்கு ஆசரிப்புக் கூடாரத்தில் பிரவேசிக்கும்போது, அவைகளை ஏழுநாள்மட்டும் உடுத்திக்கொள்ளக்கடவ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ுடைய குமாரரில் அவன் பட்டத்திற்கு வருகிற ஆசாரியன் பரிசுத்த ஸ்தலத்தில் ஆராதனை செய்வதற்கு ஆசரிப்புக் கூடாரத்தில் பிரவேசிக்கும்போது, அவைகளை ஏழுநாள்மட்டும் உடுத்திக்கொள்ளக்கடவ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ிரதிஷ்டையின் ஆட்டுக்கடாவைக் கொண்டுவந்து, அதின் மாம்சத்தைப் பரிசுத்த இடத்தில் வேவிப்பாயாக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ந்த ஆட்டுக்கடாவின் மாம்சத்தையும், கூடையிலிருக்கிற அப்பத்தையும், ஆரோனும் அவன் குமாரரும் ஆசரிப்புக் கூடாரத்தின் வாசலிலே புசிக்கக்கடவ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ந்த ஆட்டுக்கடாவின் மாம்சத்தையும், கூடையிலிருக்கிற அப்பத்தையும், ஆரோனும் அவன் குமாரரும் ஆசரிப்புக் கூடாரத்தின் வாசலிலே புசிக்கக்கடவ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களைப் பிரதிஷ்டை பண்ணிப் பரிசுத்தப்படுத்தும்பொருட்டு, அவைகளால் பாவநிவிர்த்தி செய்யப்பட்டபடியால், அவைகளை அவர்கள் புசிக்கக்கடவர்கள்; அந்நியனோ அவைகளைப் புசிக்கலாகாது; அவைகள் பரிசுத்தமானவை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களைப் பிரதிஷ்டை பண்ணிப் பரிசுத்தப்படுத்தும்பொருட்டு, அவைகளால் பாவநிவிர்த்தி செய்யப்பட்டபடியால், அவைகளை அவர்கள் புசிக்கக்கடவர்கள்; அந்நியனோ அவைகளைப் புசிக்கலாகாது; அவைகள் பரிசுத்தமானவை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ிரதிஷ்டையின் மாம்சத்திலும் அப்பத்திலும் ஏதாகிலும் விடியற்காலம் மட்டும் மீந்திருந்ததானால், அதை அக்கினியாலே சுட்டெரிப்பாயாக; அது புசிக்கப்படலாகாது, அது பரிசுத்தமானது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ிரதிஷ்டையின் மாம்சத்திலும் அப்பத்திலும் ஏதாகிலும் விடியற்காலம் மட்டும் மீந்திருந்ததானால், அதை அக்கினியாலே சுட்டெரிப்பாயாக; அது புசிக்கப்படலாகாது, அது பரிசுத்தமானது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இந்தப்பிரகாரம் நான் உனக்குக் கட்டளையிட்டபடி எல்லாவற்றையும் நீ ஆரோனுக்கும் அவன் குமாரருக்கும் செய்வாயாக; ஏழுநாளளவும் நீ அவர்களைப் பிரதிஷ்டைபண்ணி,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இந்தப்பிரகாரம் நான் உனக்குக் கட்டளையிட்டபடி எல்லாவற்றையும் நீ ஆரோனுக்கும் அவன் குமாரருக்கும் செய்வாயாக; ஏழுநாளளவும் நீ அவர்களைப் பிரதிஷ்டைபண்ணி,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ாவநிவிர்த்திக்காக ஒவ்வொருநாளிலும் ஒவ்வொரு காளையைப் பாவநிவாரண பலியாகப் பலியிட்டு; பலிபீடத்துக்காகப் பிராயச்சித்தம் செய்த பின், அந்தப் பிலிபீடத்தைச் சுத்திசெய்ய வேண்டும்; அதைப் பரிசுத்தப்படுத்தும்படி அதை அபிஷேகம் பண்ணக்கடவாய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ாவநிவிர்த்திக்காக ஒவ்வொருநாளிலும் ஒவ்வொரு காளையைப் பாவநிவாரண பலியாகப் பலியிட்டு; பலிபீடத்துக்காகப் பிராயச்சித்தம் செய்த பின், அந்தப் பிலிபீடத்தைச் சுத்திசெய்ய வேண்டும்; அதைப் பரிசுத்தப்படுத்தும்படி அதை அபிஷேகம் பண்ணக்கடவாய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ஏழுநாளளவும் பலிபீடத்திற்காகப் பிராயச்சித்தஞ்செய்து, அதைப் பரிசுத்தமாக்கக்கடவாய்; பலிபீடமானது மகா பரிசுத்தமாயிருக்கும்; பலிபீடத்தைத் தொடுகிறதெல்லாம் பரிசுத்தமாகும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ஏழுநாளளவும் பலிபீடத்திற்காகப் பிராயச்சித்தஞ்செய்து, அதைப் பரிசுத்தமாக்கக்கடவாய்; பலிபீடமானது மகா பரிசுத்தமாயிருக்கும்; பலிபீடத்தைத் தொடுகிறதெல்லாம் பரிசுத்தமாகும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லிபீடத்தின்மேல் நீ பலியிடவேண்டியது என்னவெனில்; இடைவிடாமல் ஒவ்வொருநாளிலும் ஒரு வயதான இரண்டு ஆட்டுக்குட்டிகளைப் பலியிடவேண்டும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லிபீடத்தின்மேல் நீ பலியிடவேண்டியது என்னவெனில்; இடைவிடாமல் ஒவ்வொருநாளிலும் ஒரு வயதான இரண்டு ஆட்டுக்குட்டிகளைப் பலியிடவேண்டும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ஒரு ஆட்டுக்குட்டியைக் காலையிலும், மற்ற ஆட்டுக்குட்டியை மாலையிலும் பலியிடுவாயாக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ஒரு மரக்காலிலே பத்திலொரு பங்கானதும், இடித்துப் பிழிந்த காற்படி எண்ணெயிலே பிசைந்ததுமாகிய மெல்லிய மாவையும், பானபலியாகக் கால்படி திராட்சரசத்தையும், ஒரு ஆட்டுக்குட்டியுடனே படைப்பாயாக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ஒரு மரக்காலிலே பத்திலொரு பங்கானதும், இடித்துப் பிழிந்த காற்படி எண்ணெயிலே பிசைந்ததுமாகிய மெல்லிய மாவையும், பானபலியாகக் கால்படி திராட்சரசத்தையும், ஒரு ஆட்டுக்குட்டியுடனே படைப்பாயாக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மற்ற ஆட்டுக்குட்டியை மாலையிலே பலியிட்டு, காலையிலே செலுத்தின போஜனபலிக்கும் பானபலிக்கும் ஒத்தபிரகாரம் அதைக் கர்த்தருக்குச் சுகந்த வாசனையான தகனபலியாகப் படைக்கக்கடவாய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மற்ற ஆட்டுக்குட்டியை மாலையிலே பலியிட்டு, காலையிலே செலுத்தின போஜனபலிக்கும் பானபலிக்கும் ஒத்தபிரகாரம் அதைக் கர்த்தருக்குச் சுகந்த வாசனையான தகனபலியாகப் படைக்கக்கடவாய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உன்னுடனே பேசும்படி நான் உங்களைச் சந்திக்கும் இடமாயிருக்கிற ஆசரிப்புக் கூடாரத்தினுடைய வாசலாகிய கர்த்தருடைய சந்நிதியிலே, உங்கள் தலைமுறைதோறும் செலுத்தப்படவேண்டிய நித்திய சர்வாங்க தகனபலி இதுவே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உன்னுடனே பேசும்படி நான் உங்களைச் சந்திக்கும் இடமாயிருக்கிற ஆசரிப்புக் கூடாரத்தினுடைய வாசலாகிய கர்த்தருடைய சந்நிதியிலே, உங்கள் தலைமுறைதோறும் செலுத்தப்படவேண்டிய நித்திய சர்வாங்க தகனபலி இதுவே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ங்கே இஸ்ரவேல் புத்திரரைச் சந்திப்பேன்; அந்த ஸ்தலம் என்னுடைய மகிமையினால் பரிசுத்தமாக்கப்படும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ஆசரிப்புக் கூடாரத்தையும் பலிபீடத்தையும் நான் பரிசுத்தமாக்குவேன்; எனக்கு ஆசாரிய ஊழியம் செய்யும்படிக்கு, ஆரோனையும் அவன் குமாரரையும் பரிசுத்தப்படுத்தி,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ஆசரிப்புக் கூடாரத்தையும் பலிபீடத்தையும் நான் பரிசுத்தமாக்குவேன்; எனக்கு ஆசாரிய ஊழியம் செய்யும்படிக்கு, ஆரோனையும் அவன் குமாரரையும் பரிசுத்தப்படுத்தி,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இஸ்ரவேல் புத்திரரின் நடுவே நான் வாசம்பண்ணி, அவர்களுக்குத் தேவனாயிருப்பேன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தங்கள் நடுவே நான் வாசம்பண்ணும்படி, தங்களை எகிப்து தேசத்திலிருந்து புறப்படப்பண்ணின நான் தங்கள் தேவனாகிய கர்த்தர் என்று அவர்கள் அறிவார்கள்; நானே அவர்கள் தேவனாகிய கர்த்தர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தங்கள் நடுவே நான் வாசம்பண்ணும்படி, தங்களை எகிப்து தேசத்திலிருந்து புறப்படப்பண்ணின நான் தங்கள் தேவனாகிய கர்த்தர் என்று அவர்கள் அறிவார்கள்; நானே அவர்கள் தேவனாகிய கர்த்த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81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അവർ എനിക്കു പുരോഹിതശുശ്രൂഷ ചെയ്‍വാൻ അവരെ ശുദ്ധീകരിക്കേണ്ടതിന്നു നീ അവർക്കു ചെയ്യേണ്ട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തെന്നാൽ: ഒരു കാളക്കിടാവിനെയും ഊനമില്ലാത്ത രണ്ടു ആട്ടുകൊറ്റന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പുളിപ്പില്ലാത്ത അപ്പവും എണ്ണ ചേർത്ത പുളിപ്പില്ലാത്ത ദോശകളും എണ്ണ പിരട്ടിയ പുളിപ്പില്ലാത്ത വടക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ടുക്കേണം; കോതമ്പുമാവുകൊണ്ടു അവ ഉണ്ടാ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വ ഒരു കൊട്ടയിൽ വെച്ചു കാളയോടും രണ്ടു ആട്ടുകൊറ്റനോടുംകൂടെ കൊട്ടയിൽ കൊണ്ടുവര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ഹരോനെയും അവന്റെ പുത്രന്മാരെയും സമാഗമനക്കുടാരത്തിന്റെ വാതിൽക്കൽ വരുത്തി വെള്ളംകൊണ്ടു കഴു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പിന്നെ വസ്ത്രം എടുത്തു അഹരോനെ ഉള്ളങ്കിയും ഏഫോദിന്റെ അങ്കിയും ഏഫോദും പതക്കവും ധരിപ്പിച്ചു അവ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െക്കു ഏഫോദിന്റെ നടുക്കെട്ടു കെട്ട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വന്റെ തലയിൽ മുടി വെച്ചു വിശുദ്ധപട്ടം മുടിമേൽ വെ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പിന്നെ അഭിഷേകതൈലം എടുത്തു തലയിൽ ഒഴിച്ചു അവനെ അഭിഷേകം ചെയ്യ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വന്റെ പുത്രന്മാരെയും കൊണ്ടുവന്നു അങ്കി ധരിപ്പ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ഹരോന്റെയും പുത്രന്മാരുടെയും അരെക്കു നടുക്കെട്ടു കെട്ടി അവർക്കു തലപ്പാവു വെക്കേണം. പൌരോഹിത്യ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ർക്കു നിത്യാവകാശമായിരിക്കേണം. പിന്നെ നീ അഹരോന്നും അവന്റെ പുത്രന്മാർക്കും കരപൂരണം ചെയ്യ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നീ കാളയെ സമാഗമനക്കുടാരത്തിന്റെ മുമ്പാകെ വരുത്തേണം; അഹരോനും അവന്റെ പുത്രന്മാരും കാളയുടെ തലമേ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ൈവെ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പിന്നെ സമാഗമനക്കുടാരത്തിന്റെ വാതിൽക്കൽ യഹോവയുടെ മുമ്പാകെ കാളയെ അറു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കാളയുടെ രക്തം കുറെ എടുത്തു നിന്റെ വിരൽകൊണ്ടു യാഗപീഠത്തിന്റെ കൊമ്പുകളിന്മേൽ പുരട്ടി ശേഷമു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ക്തം ഒക്കെയും യാഗപീഠത്തിന്റെ ചുവട്ടിൽ ഒഴ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കുടൽ പൊതിഞ്ഞിരിക്കുന്ന മേദസ്സു ഒക്കെയും കരളിന്മേൽ ഉള്ള വപയും മൂത്രപിണ്ഡം രണ്ടും അവയുടെ മേലു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േദസ്സും എടുത്തു യാഗ പീഠത്തിന്മേൽ വെച്ചു ദഹിപ്പ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കാളയുടെ മാംസവും തോലും ചാണകവും പാളയത്തിന്നു പുറത്തു തീയിൽ ഇട്ടു ചുട്ടുകളയ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ഇതു പാപയാഗം. പിന്നെ ഒരു ആട്ടുകൊറ്റനെ എടുക്കേണം; അഹരോനും അവന്റെ പുത്രന്മാരും ആട്ടുകൊറ്റന്റെ തലമേ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ൈവെ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ആട്ടുകൊറ്റനെ അറുത്തു അതിന്റെ രക്തം എടുത്തു യാഗപീഠത്തിന്മേൽ ചുറ്റും തള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ആട്ടുകൊറ്റനെ ഖണ്ഡംഖണ്ഡമായി മുറിച്ചു അതിന്റെ കുടലും കാലും കഴുകി ഖണ്ഡങ്ങളുടെ മേലും അതിന്റെ തല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േലും വെ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ആട്ടുകൊറ്റനെ മുഴുവനും യാഗപീഠത്തിന്മേൽ വെച്ചു ദഹിപ്പിക്കേണം. ഇതു യഹോവെക്കു ഹോമയാഗം, യഹോവെ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ൌരഭ്യവാസനയായ ദഹനയാഗം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പിന്നെ നീ മറ്റെ ആട്ടുകൊറ്റനെ എടുക്കേണം; അഹരോനും അവന്റെ പുത്രന്മാരും ആട്ടുകൊറ്റന്റെ തലമേൽ ക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ആട്ടുകൊറ്റനെ അറുത്തു അതിന്റെ രക്തം കുറേ എടുത്തു അഹരോന്റെ വലത്തെ കാതിന്നും അവന്റെ പുത്രന്മാ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ലത്തെ കാതിന്നും അവരുടെ വലത്തെ കയ്യുടെ പെരുവിരലിന്നും വലത്തെ കാലിന്റെ പെരുവിരലിന്നും പുരട്ടി രക്ത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ാഗപീഠത്തിന്മേൽ ചുറ്റും തള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പിന്നെ നീ യാഗപീഠത്തിന്മേലുള്ള രക്തവും അഭിഷേകതൈലവും കുറേശ്ശ എടുത്തു അഹരോന്റെമേലും അവ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സ്ത്രത്തിന്മേലും അവന്റെ പുത്രന്മാരുടെമേലും അവരുടെ വസ്ത്രത്തിന്മേലും തളിക്കേണം; ഇങ്ങനെ അവനും അവ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സ്ത്രവും അവന്റെ പുത്രന്മാരും അവരുടെ വസ്ത്രവും ശുദ്ധീകരിക്കപ്പെട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അതു കരപൂരണത്തിന്റെ ആട്ടുകൊറ്റൻ ആകകൊണ്ടു നീ അതിന്റെ മേദസ്സും തടിച്ച വാലും കുടൽ പൊതിഞ്ഞിരിക്ക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േദസ്സും കരളിന്മേലുള്ള വപയും മൂത്ര പിണ്ഡം രണ്ടും അവയുടെ മേലുള്ള മേദസ്സ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വലത്തെ കൈക്കുറകും യഹോവയുടെ മുമ്പാകെ വെച്ചിരിക്കുന്ന പുളിപ്പില്ലാത്ത അപ്പത്തിന്റെ കൊട്ടയിൽന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രു അപ്പവും എണ്ണ പകർന്ന അപ്പമായ ഒരു ദോശയും ഒരു വടയും എടു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അതു ഒക്കെയും അഹരോന്റെ കയ്യിലും അവന്റെ പുത്രന്മാരുടെ കയ്യിലും വെച്ചു യഹോവയുടെ സന്നിധിയ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ീരാജനാർപ്പണമായി നീരാജനം ചെയ്യ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പിന്നെ അവരുടെ കയ്യിൽ നിന്നു അവ വാങ്ങി യാഗപീഠത്തിന്മേൽ ഹോമയാഗത്തിന്നു മീതെ യഹോവയുടെ സന്നിധിയ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ൌരഭ്യവാസനയായി ദഹിപ്പിക്കേണം; ഇതു യഹോവെക്കു ദഹനയാഗ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പിന്നെ അഹരോന്റെ കരപൂരണത്തിന്നുള്ള ആട്ടുകൊറ്റന്റെ നെഞ്ചു എടുത്തു യഹോവയുടെ സന്നിധിയ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ീരാജനാർപ്പണമായി നീരാജനം ചെയ്യേണം; അതു നിന്റെ ഓഹരിയായ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അഹരോന്റെയും അവന്റെ പുത്രന്മാരുടെയും കരപൂരണത്തിന്നുള്ള ആട്ടുകൊറ്റന്റെ നീരാജനവും ഉദർച്ചയുമ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ീരാജനാർപ്പണമായ നെഞ്ചും ഉദർച്ചാർപ്പണമായ കൈക്കുറകും നീ ശുദ്ധീക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അതു ഉദർച്ചാർപ്പണമാകകൊണ്ടു യിസ്രായേൽമക്കളുടെ പക്കൽനിന്നു നിത്യാവകാശമായിട്ടു അഹരോന്നും അവ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ത്രന്മാർക്കും ഉള്ളതായിരിക്കേണം; അതു യിസ്രായേൽമക്കൾ അർപ്പിക്കുന്ന സമാധാന യാഗത്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ദർച്ചാർപ്പണമായി യഹോവെക്കുള്ള ഉദർച്ചാർപ്പണം തന്നേ ആയി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അഹരോന്റെ വിശുദ്ധവസ്ത്രം അവന്റെ ശേഷം അവന്റെ പുത്രന്മാർക്കുള്ളതാകേണം; അതു ധരിച്ചു അവർ അഭിഷേക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രപൂരണവും പ്രാപ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അവന്റെ പുത്രന്മാരിൽ അവന്നു പകരം പുരോഹിതനായി വിശുദ്ധമന്ദിരത്തിലെ ശുശ്രൂഷ ചെയ്‍വ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മാഗമനക്കുടാരത്തിൽ കടക്കുന്നവൻ ഏഴു ദിവസം അതു ധരിക്കേണ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കരപൂരണത്തിന്റെ ആട്ടുകൊറ്റനെ എടുത്തു അതിന്റെ മാംസം വിശുദ്ധമായോരു സ്ഥലത്തു വെച്ചു പാകം ചെയ്യ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ആട്ടുകൊറ്റന്റെ മാംസവും കൊട്ടയിലുള്ള അപ്പവും അഹരോനും അവന്റെ പുത്രന്മാരും സമാഗമനക്കുടാരത്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ാതിൽക്കൽവെച്ചു തിന്ന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അവരുടെ കരപൂരണത്തിന്നും വിശുദ്ധീകരണത്തിന്നും വേണ്ടി പ്രായശ്ചിത്തം കഴിക്കുന്ന വസ്തുക്കളെ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ിന്നേണം; അവ വിശുദ്ധമായിരിക്കയാൽ അന്യൻ തിന്ന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9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കരപൂരണയാഗത്തിന്റെ മാംസത്തിലും അപ്പത്തിലും വല്ലതും പ്രഭാതകാലംവരെ ശേഷിച്ചിരുന്നാൽ ആ ശേഷിപ്പു തീയ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9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ട്ടു ചുട്ടുകളയേണം; അതു വിശുദ്ധമാകകൊണ്ടു തിന്ന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9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അങ്ങനെ ഞാൻ നിന്നോടു കല്പിച്ചതുപോലെ ഒക്കെയും നീ അഹരോന്നും അവന്റെ പുത്രന്മാർക്കും ചെയ്യേണം; ഏഴ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9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ിവസം അവർക്കു കരപൂരണം ചെയ്യ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9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പ്രയാശ്ചിത്തത്തിന്നായി ദിവസേന ഓരോ കാളയെ പാപയാഗമായിട്ടു അർപ്പിക്കേണം; യാഗപീഠത്തി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9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ായശ്ചിത്തം കഴിച്ചു പാപശുദ്ധിവരുത്തുകയും അതിനെ ശുദ്ധീകരിക്കേണ്ടതിന്നു അഭിഷേകം ചെയ്കയും വ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9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ഏഴു ദിവസം നീ യാഗപീഠത്തിന്നായി പ്രായശ്ചിത്തം കഴിച്ചു അതിനെ ശുദ്ധീകരിക്കേണം; യാഗപീഠ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9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ിവിശുദ്ധമായിരിക്കേണം; യാഗപീഠത്തെ തൊടുന്നവനൊക്കെയും വിശുദ്ധനായി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9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യാഗപീഠത്തിന്മേൽ അർപ്പിക്കേണ്ടതു എന്തെന്നാൽ: ദിവസന്തോറും നിരന്തരം ഒരു വയസ്സുപ്രായമുള്ള ര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9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ട്ടിൻ കുട്ട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9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ഒരു ആട്ടിൻ കുട്ടിയെ രാവിലെ അർപ്പിക്കേണം; മറ്റെ ആട്ടിൻ കുട്ടിയെ വൈകുന്നേരത്തു അർപ്പ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9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ഇടിച്ചെടുത്ത കാൽഹീൻ എണ്ണ പകർന്നിരിക്കുന്ന ഒരു ഇടങ്ങഴി നേരിയ മാവും പാനീയയാഗമായി കാൽഹീൻ വീഞ്ഞ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9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ട്ടിൻ കുട്ടിയോടുകൂടെ അർപ്പ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9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മറ്റെ ആട്ടിൻ കുട്ടിയെ രാവിലത്തെ ഭോജനയാഗത്തിന്നും അതിന്റെ പാനീയയാഗത്തിന്നും ഒത്തവണ്ണം ഒരുക്ക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9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ൌരഭ്യവാസനയായി യഹോവെക്കു ദഹനയാഗമായി വൈകുന്നേരത്തു അർപ്പ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9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ഞാൻ നിന്നോടു സംസാരിക്കേണ്ടതിന്നു നിങ്ങൾക്കു വെളിപ്പെടുവാനുള്ള സമാഗമന കൂടാരത്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9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ാതിൽക്കൽവെച്ചു യഹോവയുടെ മുമ്പാകെ ഇതു നിങ്ങൾക്കു തലമുറതലമുറയായി നിരന്തരഹോമയാഗമായി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9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അവിടെ ഞാൻ യിസ്രായേൽമക്കൾക്കു വെളിപ്പെടും. അതു എന്റെ തേജസ്സിനാൽ ശുദ്ധീകരിക്കപ്പെട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9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ഞാൻ സമാഗമന കൂടാരവും യാഗപീഠവും ശുദ്ധീകരിക്കും. ഞാൻ അഹരോനെയും അവന്റെ പുത്രന്മാരെയും എനി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9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രോഹിതശുശ്രൂഷ ചെയ്യേണ്ടതിന്നു ശുദ്ധീക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9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ഞാൻ യിസ്രായേൽമക്കളുടെ മദ്ധ്യേ വസിക്കയും അവർക്കു ദൈവമായിരിക്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9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അവരുടെ മദ്ധ്യേ വസിക്കേണ്ടതിന്നു അവരെ മിസ്രയീംദേശത്തുനിന്നു കൊണ്ടുവന്നവനായി അവരുടെ ദൈവമായ യഹോ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9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ാൻ ആകുന്നു എന്നു അവർ അറിയും; ഞാൻ അവരുടെ ദൈവമായ യഹോവ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2026-10-20T02:04:16Z</dcterms:created>
  <dcterms:modified xsi:type="dcterms:W3CDTF">2026-10-20T02:04:16Z</dcterms:modified>
  <dc:title>പുറപ്പാട് : 29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