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உமது நாமத்தைச் சத்துருக்களுக்குத் தெரியப்பண்ணுவதற்கும், ஜாதிகள் உம்முடைய சந்நிதிக்கு முன் தத்தளிப்பத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வானங்களைக் கிழித்திறங்கி, உருக்கும் அக்கினி எரியுமாப்போலவும், அக்கினி தண்ணீரைப் பொங்கப்பண்ணுமாப்போலவும், பர்வதங்கள் உமக்குமுன்பாக உருகும்படி 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எதிர்பார்த்திராத பயங்கரமான காரியங்களை நீர் செய்தபோது, நீர் இறங்கினீர், உமது சந்நிதியில் பர்வதங்கள் உருகிப்போயி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உமக்குக் காத்திருக்கிறவர்களுக்கு நீர் செய்பவைகளை, நீரேயல்லாமல் உலகத்தோற்றம்முதற்கொண்டு ஒருவரும் கேட்டதுமில்லை செவியால் உணர்ந்ததுமில்லை, அவைகளைக் கண்ட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ிழ்ச்சியாய் நீதியைச் செய்கிறவர்களையும் உம்முடைய வழிகளில் உம்மை நினைக்கிறவர்களையும் சந்திக்கிறீர்; நாங்களோ, அவைகளுக்கு விரோதமாக எப்பொழுதும் பாவஞ்செய்தபடியினாலே தேவரீர் கடுங்கோபங்கொண்டீர்; இன்னமும் தப்பி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னைவரும் தீட்டானவர்கள்போல இருக்கிறோம்; எங்களுடைய நீதிகளெல்லாம் அழுக்கான கந்தைபோல இருக்கிறது, நாங்கள் அனைவரும் இலைகளைப்போல் உதிருகிறோம்; எங்கள் அக்கிரமங்கள் காற்றைப்போல் எங்களை அடித்துக்கொ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ோக்கிக் கூப்பிடுகிறவனும், உம்மைப் பற்றிக்கொள்ளும்படிக்கு விழித்துக்கொள்ளுகிறவனும் இல்லை; தேவரீர் உம்முடைய முகத்தை எங்களை விட்டு மறைத்து, எங்கள் அக்கிரமங்களினிமித்தம் எங்களைக் கரையப்பண்ண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கர்த்தாவே, நீர் எங்களுடைய பிதா, நாங்கள் களிமண்; நீர் எங்களை உருவாக்குகிறவர், நாங்கள் அனைவரும் உமது கரத்தின் கிரிய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அதிகமாய்க் கடுங்கோபங்கொள்ளாமலும், என்றைக்கும் அக்கிரமத்தை நினைத்துக்கொள்ளாமலும் இருப்பீராக; இதோ, பாரும், நாங்கள் அனைவரும் உம்முடைய ஜனங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பரிசுத்த பட்டணங்கள் வனாந்தரமாயின; சீயோன் வனாந்தரமாயிற்று; எருசலேம் பாழாய்க்கிட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பிதாக்கள் உம்மைத் துதித்த பரிசுத்தமும் மகிமையுமான எங்களுடைய ஆலயம் அக்கினிக்கு இரையாகி, இன்பமான எங்களுடைய ஸ்தானங்களெல்லாம் பாழாயி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இவைகள் இப்படியிருந்தும் அடக்கிக்கொண்டிருப்பீரோ? மவுனமாயிருந்து, அதிகமாய் எங்களைச் சிறுமைப்படுத்துவ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ಹಾ, ನೀನು ಆಕಾಶಗಳನ್ನು ಹರಿದು ಬಿಟ್ಟು, ಇಳಿದು ಬಂದಿದ್ದರೆ ಎಷ್ಟೋ ಚೆನ್ನಾ ಗಿತ್ತು! ಬಾ! ಬೆಟ್ಟಗಳ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ದಲ್ಲಿ ಕರಗಲಿ! ಜನಾಂಗಗಳು ನಿನ್ನ ಸಮ್ಮುಖದಲ್ಲಿ ನಡುಗುವ ಹಾ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ೆಂಕಿ ಕಟ್ಟಿಗೆಯನ್ನು ಹೊತ್ತಿಸುವಂತೆಯೂ ಬೆಂಕಿ ನೀರನ್ನು ಉಕ್ಕಿಸುವಂತೆಯೂ ನಿನ್ನ ಹೆಸರು ನಿನ್ನ ವೈರಿ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ಂತೆಯೂ ಮಾಡ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ಎದುರು ನೋಡದೆ ಇದ್ದ ಭಯಂಕರವಾದವುಗಳನ್ನು ನೀನು ಮಾಡಿದಾಗ ಇಳಿದು ಬಂದಿ; ಬೆಟ್ಟಗಳು ನಿನ್ನ ಪ್ರಸನ್ನತ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ಗಿ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ೇ, ನಿನಗೋಸ್ಕರ ಕಾದುಕೊಳ್ಳುವವನಿಗೆ ನೀನು ಮಾಡು ವದನ್ನು, ಲೋಕದ ಉತ್ಪತ್ತಿಗೆ ಮುಂಚೆ ನಿನ್ನ ಹೊರ ತಾಗಿ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ಿಲ್ಲ ಇಲ್ಲವೆ ಯಾರ ಕಿವಿ ಯಲ್ಲಿಯೂ ಬೀಳಲಿಲ್ಲ, ಯಾರ ಕಣ್ಣು ನೋ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ಂತೋಷಪಟ್ಟು ನೀತಿಯನ್ನು ಕೈಕೊಳ್ಳುವವನನ್ನೂ ನಿನ್ನ ಮಾರ್ಗಗಳಲ್ಲಿ ನಿನ್ನನ್ನು ಜ್ಞಾಪಕಮಾಡುವವ ನನ್ನ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ುತ್ತೀ; ಇಗೋ, ನೀನು ರೌದ್ರನಾಗಿರುವಿ, ಯಾಕಂದರೆ ನಾವು ರಕ್ಷಿಸಲ್ಪಡದ ಹಾಗೆ ಪಾಪದಲ್ಲಿ ಮುಂದುವರ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ೆಲ್ಲರೂ ಅಶುದ್ದವಾದದ್ದರ ಹಾಗೆ ಇದ್ದೇವೆ; ನಮ್ಮ ನೀತಿ ಕಾರ್ಯಗಳು ಮೈಲಿಗೆ ವಸ್ತ್ರದ ಹಾಗಿವೆ; ನಾವೆಲ್ಲರೂ ಎಲ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ಬಾಡುತ್ತೇವೆ; ನಮ್ಮ ಅಕ್ರಮಗಳು ಗಾಳಿಯಂತೆ ನಮ್ಮನ್ನು ಎತ್ತಿಕೊಂಡು 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ಹೆಸರನ್ನು ಕರೆಯುವವನೂ ನಿನ್ನನ್ನು ಹಿಡು ಕೊಳ್ಳುವದಕ್ಕೆ ತನ್ನನ್ನು ಪ್ರೇರಿಸಿಕೊಳ್ಳುವವನು ಒಬ್ಬನ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ುಖವನ್ನು ನಮಗೆ ಮರೆಮಾಡಿದ್ದೀ; ನಮ್ಮ ಅಕ್ರಮಗಳಿಗಾಗಿ ನಮ್ಮನ್ನು ದಹಿಸಿ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ಈಗ ಓ ಕರ್ತನೇ, ನಮ್ಮ ತಂದೆಯು ನೀನೇ; ನಾವು ಮಣ್ಣು, ನೀನು ನಮ್ಮ ಕುಂಬಾರನು; ನಾವೆ ಲ್ಲರೂ ನಿನ್ನ ಕೈಕೆಲಸ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ೇ, ಅತ್ಯಧಿಕ ವಾಗಿ ರೌದ್ರನಾಗಬೇಡ; ಎಂದೆಂದಿಗೂ ಅಕ್ರಮ ವನ್ನು ಜ್ಞಾಪಕಮಾಡಬೇಡ; ಇಗೋ, ನೋಡು,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ುತ್ತೇವೆ ದೃಷ್ಟಿಯಿಡು; ನಾವೆಲ್ಲರೂ ನಿನ್ನ ಜನ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ಪರಿಶುದ್ಧ ಪಟ್ಟಣಗಳು ಅಡವಿ ಯಾದವು; ಚೀಯೋನು ಅಡವಿಯಾಯಿತು; ಯೆರೂ ಸಲೇಮು ಹಾಳ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ಮ್ಮ ತಂದೆಗಳು ನಿನ್ನನ್ನು ಕೊಂಡಾಡಿದ ನಮ್ಮ ಪರಿಶುದ್ಧ ಮತ್ತು ಸುಂದರ ವಾದ ಮನೆ ಬೆಂಕಿಯಿಂದ ಸುಟ್ಟುಹೋಯಿತು;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ಗಸಾದವುಗಳೆಲ್ಲಾ ನಾಶ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ವು ಹೀಗಿರಲಾಗಿ ಕರ್ತನೇ, ನಿನ್ನನ್ನು ಬಿಗಿಹಿಡುಕೊಳ್ಳು ತ್ತೀಯೋ? ಮೌನವಾಗಿದ್ದು ನಮ್ಮನ್ನು ಅತ್ಯಧಿ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ಗ್ಗಿಸುವ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2026-10-21T04:45:44Z</dcterms:created>
  <dcterms:modified xsi:type="dcterms:W3CDTF">2026-10-21T04:45:44Z</dcterms:modified>
  <dc:title>ಯೆಶಾಯನು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