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ன்பதாம் வருஷம் பத்தாம் மாதம் பத்த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ந்த நாளின் பேரையும் இந்தத் தேதியையும் நீ எழுதிவை, இந்தத் தேதியில்தானே பாபிலோன் ராஜா எருசலேமில் பாளயமிறங்க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ந்த நாளின் பேரையும் இந்தத் தேதியையும் நீ எழுதிவை, இந்தத் தேதியில்தானே பாபிலோன் ராஜா எருசலேமில் பாளயமிறங்க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நீ கலகவீட்டாருக்கு ஒரு உபமானத்தைக் காண்பித்து, அவர்களை நோக்கி: கர்த்தராகிய ஆண்டவர் உரைக்கிறது என்னவென்றால், ஒரு கொப்பரையை அடுப்பிலே வை; அதை அடுப்பிலே வைத்து, அதிலே தண்ணீரை வி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நீ கலகவீட்டாருக்கு ஒரு உபமானத்தைக் காண்பித்து, அவர்களை நோக்கி: கர்த்தராகிய ஆண்டவர் உரைக்கிறது என்னவென்றால், ஒரு கொப்பரையை அடுப்பிலே வை; அதை அடுப்பிலே வைத்து, அதிலே தண்ணீரை வி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கல நல்ல கண்டங்களான பின்னந்தொடைகளும் முன்னந்தொடைகளுமாகிய கண்டங்களைச் சேர்த்து அதிலே போடு; நல்ல எலும்புகளால் அதை நிரப்ப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கல நல்ல கண்டங்களான பின்னந்தொடைகளும் முன்னந்தொடைகளுமாகிய கண்டங்களைச் சேர்த்து அதிலே போடு; நல்ல எலும்புகளால் அதை நிரப்ப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ட்டுமந்தையில் தெரிந்துகொள்ளப்பட்டதை அதற்காகக் கொண்டுவந்து, எலும்புகளை அதின் கீழே குவித்து எரிக்கவேண்டும்; அதிலுள்ள எலும்புகளும் வேகத்தக்கதாக அதைப் பொங்கப்பொங்கக் காய்ச்ச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ட்டுமந்தையில் தெரிந்துகொள்ளப்பட்டதை அதற்காகக் கொண்டுவந்து, எலும்புகளை அதின் கீழே குவித்து எரிக்கவேண்டும்; அதிலுள்ள எலும்புகளும் வேகத்தக்கதாக அதைப் பொங்கப்பொங்கக் காய்ச்ச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க் கர்த்தராகிய ஆண்டவர் சொல்லுகிறது என்னவென்றால்: அது நுரை ஒட்டிக்கொண்டிருக்கிறதும் நுரை நீங்காததுமாகிய கொப்பரை என்னப்பட்ட இரத்தஞ்சிந்திய நகரத்துக்கு ஐயோ! அதில் இருக்கிறதைக் கண்டங்கண்டமாக எடுத்துக்கொண்டுபோ; அதின்பேரில் சீட்டுப்போடலாக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க் கர்த்தராகிய ஆண்டவர் சொல்லுகிறது என்னவென்றால்: அது நுரை ஒட்டிக்கொண்டிருக்கிறதும் நுரை நீங்காததுமாகிய கொப்பரை என்னப்பட்ட இரத்தஞ்சிந்திய நகரத்துக்கு ஐயோ! அதில் இருக்கிறதைக் கண்டங்கண்டமாக எடுத்துக்கொண்டுபோ; அதின்பேரில் சீட்டுப்போடலாக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க் கர்த்தராகிய ஆண்டவர் சொல்லுகிறது என்னவென்றால்: அது நுரை ஒட்டிக்கொண்டிருக்கிறதும் நுரை நீங்காததுமாகிய கொப்பரை என்னப்பட்ட இரத்தஞ்சிந்திய நகரத்துக்கு ஐயோ! அதில் இருக்கிறதைக் கண்டங்கண்டமாக எடுத்துக்கொண்டுபோ; அதின்பேரில் சீட்டுப்போடலாக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க் கர்த்தராகிய ஆண்டவர் சொல்லுகிறது என்னவென்றால்: அது நுரை ஒட்டிக்கொண்டிருக்கிறதும் நுரை நீங்காததுமாகிய கொப்பரை என்னப்பட்ட இரத்தஞ்சிந்திய நகரத்துக்கு ஐயோ! அதில் இருக்கிறதைக் கண்டங்கண்டமாக எடுத்துக்கொண்டுபோ; அதின்பேரில் சீட்டுப்போடலாகா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ரத்தம் அவள் நடுவிலிருக்கிறது; மண்ணிலே மறைந்து போகும்படி அதைத் தரையிலே ஊற்றாமல் கற்பாறையிலே ஊற்றிப்போட்ட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ரத்தம் அவள் நடுவிலிருக்கிறது; மண்ணிலே மறைந்து போகும்படி அதைத் தரையிலே ஊற்றாமல் கற்பாறையிலே ஊற்றிப்போட்ட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தியைச் சரிக்கட்டுவதற்காகக் கோபம் மூளும்படி நான் அவள் இரத்தத்தை மறைக்காமல் கன்மலையின்மேல் வைத்த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தியைச் சரிக்கட்டுவதற்காகக் கோபம் மூளும்படி நான் அவள் இரத்தத்தை மறைக்காமல் கன்மலையின்மேல் வைத்த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கர்த்தராகிய ஆண்டவர் சொல்லுகிறது என்னவென்றால்: இரத்தஞ்சிந்திய நகரத்துக்கு ஐயோ! நான் பெரிதான கட்டைகளைக் குவித்து எரியப்பண்ண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கர்த்தராகிய ஆண்டவர் சொல்லுகிறது என்னவென்றால்: இரத்தஞ்சிந்திய நகரத்துக்கு ஐயோ! நான் பெரிதான கட்டைகளைக் குவித்து எரியப்பண்ண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ளான விறகுகளைக் கூட்டு, தீயை மூட்டு, இறைச்சியை முறுகவேவித்துச் சம்பாரங்களை இடு; எலும்புகளை எரித்துப்போட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ளான விறகுகளைக் கூட்டு, தீயை மூட்டு, இறைச்சியை முறுகவேவித்துச் சம்பாரங்களை இடு; எலும்புகளை எரித்துப்போட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கொப்பரை காய்ந்து, அதின் களிம்பு வெந்து, அதற்குள் இருக்கிற அதன் அழுக்கு உருகி, அதின் நுரை நீங்கும்படி அதை வெறுமையாகத் தழலின்மேல் வ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கொப்பரை காய்ந்து, அதின் களிம்பு வெந்து, அதற்குள் இருக்கிற அதன் அழுக்கு உருகி, அதின் நுரை நீங்கும்படி அதை வெறுமையாகத் தழலின்மேல் வ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மகா வருத்தத்தை உண்டாக்கியும், அதின் திரளான நுரை அதை விட்டு நீங்கவில்லை; அதின் நுரை அக்கினிக்கு உள்ளாக வேண்டிய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மகா வருத்தத்தை உண்டாக்கியும், அதின் திரளான நுரை அதை விட்டு நீங்கவில்லை; அதின் நுரை அக்கினிக்கு உள்ளாக வேண்டிய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அசுத்தத்தோடே முறைகேடும் இருக்கிறது; நான் உன்னைச் சுத்திகரித்தும், நீ சுத்தமாகாதபடியினால், இனி என் உக்கிரம் உன்னில் ஆறித்தீருமட்டும் உன் அசுத்தம் நீங்கிச் சுத்திகரிக்கப்படமாட்ட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அசுத்தத்தோடே முறைகேடும் இருக்கிறது; நான் உன்னைச் சுத்திகரித்தும், நீ சுத்தமாகாதபடியினால், இனி என் உக்கிரம் உன்னில் ஆறித்தீருமட்டும் உன் அசுத்தம் நீங்கிச் சுத்திகரிக்கப்படமாட்ட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அசுத்தத்தோடே முறைகேடும் இருக்கிறது; நான் உன்னைச் சுத்திகரித்தும், நீ சுத்தமாகாதபடியினால், இனி என் உக்கிரம் உன்னில் ஆறித்தீருமட்டும் உன் அசுத்தம் நீங்கிச் சுத்திகரிக்கப்படமாட்ட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நான் இதைச் சொன்னேன், இது நிறைவேறும், நான் இதைச் செய்வேன்; நான் பின்வாங்குவதும் தப்பவிடுவதும் மனஸ்தாபப்படுவதும் இல்லை; உன் வழிகளுக்கும் உன் செய்கைகளுக்குந்தக்கதாக உன்னை நியாயந்தீர்ப்ப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நான் இதைச் சொன்னேன், இது நிறைவேறும், நான் இதைச் செய்வேன்; நான் பின்வாங்குவதும் தப்பவிடுவதும் மனஸ்தாபப்படுவதும் இல்லை; உன் வழிகளுக்கும் உன் செய்கைகளுக்குந்தக்கதாக உன்னை நியாயந்தீர்ப்ப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நான் இதைச் சொன்னேன், இது நிறைவேறும், நான் இதைச் செய்வேன்; நான் பின்வாங்குவதும் தப்பவிடுவதும் மனஸ்தாபப்படுவதும் இல்லை; உன் வழிகளுக்கும் உன் செய்கைகளுக்குந்தக்கதாக உன்னை நியாயந்தீர்ப்ப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இதோ, நான் உன் கண்களுக்கு விருப்பமானவளை ஒரே அடியினாலே உன்னைவிட்டு எடுத்துக்கொள்ளுவேன்; ஆனாலும் நீ புலம்பாமலும் அழாமலும் கண்ணீர்விடாமலும் இருப்பாய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இதோ, நான் உன் கண்களுக்கு விருப்பமானவளை ஒரே அடியினாலே உன்னைவிட்டு எடுத்துக்கொள்ளுவேன்; ஆனாலும் நீ புலம்பாமலும் அழாமலும் கண்ணீர்விடாமலும் இருப்பாய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றாமல் பெருமூச்சுவிடு, இழவுகொண்டாடவேண்டாம்; உன் பாகையை உன் தலையிலே கட்டி, உன் பாதரட்சைகளை உன் பாதங்களில் தொடுத்துக்கொள்; உன் தாடியை மூடாமலும் துக்கங்கொண்டாடுகிறவர்களின் அப்பத்தைப் புசியாமலும் இருக்கக்கடவாய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றாமல் பெருமூச்சுவிடு, இழவுகொண்டாடவேண்டாம்; உன் பாகையை உன் தலையிலே கட்டி, உன் பாதரட்சைகளை உன் பாதங்களில் தொடுத்துக்கொள்; உன் தாடியை மூடாமலும் துக்கங்கொண்டாடுகிறவர்களின் அப்பத்தைப் புசியாமலும் இருக்கக்கடவாய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றாமல் பெருமூச்சுவிடு, இழவுகொண்டாடவேண்டாம்; உன் பாகையை உன் தலையிலே கட்டி, உன் பாதரட்சைகளை உன் பாதங்களில் தொடுத்துக்கொள்; உன் தாடியை மூடாமலும் துக்கங்கொண்டாடுகிறவர்களின் அப்பத்தைப் புசியாமலும் இருக்கக்கடவாய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டியற்காலத்தில் நான் ஜனங்களோடே பேசினேன்; அன்று சாயங்காலத்தில் என் மனைவி செத்துப்போனாள்; எனக்குக் கட்டளையிட்டபடியே விடியற்காலத்தில் செய்த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டியற்காலத்தில் நான் ஜனங்களோடே பேசினேன்; அன்று சாயங்காலத்தில் என் மனைவி செத்துப்போனாள்; எனக்குக் கட்டளையிட்டபடியே விடியற்காலத்தில் செய்த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ஜனங்கள் என்னை நோக்கி: நீர் செய்கிறவைகள் எங்களுக்கு என்னத்திற்கு அடையாளம் என்பதை எங்களுக்குத் தெரிவிக்கமாட்டீரா என்று கே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ுக்குப் பிரதியுத்தரமாக: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இஸ்ரவேல் வீட்டாரை நோக்கி, கர்த்தராகிய ஆண்டவர் உரைக்கிறது என்னவென்றால் இதோ, உங்கள் பலத்தின் முக்கியமும் உங்கள் கண்களின் விருப்பமும் உங்கள் ஆத்துமாவின் வாஞ்சையுமாகிய என் பரிசுத்தஸ்தலத்தை நான் பரிசுத்தக்குலைச்சலாக்குகிறேன்; நீங்கள் விட்டுவந்த உங்கள் குமாரரும் உங்கள் குமாரத்திகளும் பட்டயத்தால் விழ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இஸ்ரவேல் வீட்டாரை நோக்கி, கர்த்தராகிய ஆண்டவர் உரைக்கிறது என்னவென்றால் இதோ, உங்கள் பலத்தின் முக்கியமும் உங்கள் கண்களின் விருப்பமும் உங்கள் ஆத்துமாவின் வாஞ்சையுமாகிய என் பரிசுத்தஸ்தலத்தை நான் பரிசுத்தக்குலைச்சலாக்குகிறேன்; நீங்கள் விட்டுவந்த உங்கள் குமாரரும் உங்கள் குமாரத்திகளும் பட்டயத்தால் விழ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இஸ்ரவேல் வீட்டாரை நோக்கி, கர்த்தராகிய ஆண்டவர் உரைக்கிறது என்னவென்றால் இதோ, உங்கள் பலத்தின் முக்கியமும் உங்கள் கண்களின் விருப்பமும் உங்கள் ஆத்துமாவின் வாஞ்சையுமாகிய என் பரிசுத்தஸ்தலத்தை நான் பரிசுத்தக்குலைச்சலாக்குகிறேன்; நீங்கள் விட்டுவந்த உங்கள் குமாரரும் உங்கள் குமாரத்திகளும் பட்டயத்தால் விழு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இஸ்ரவேல் வீட்டாரை நோக்கி, கர்த்தராகிய ஆண்டவர் உரைக்கிறது என்னவென்றால் இதோ, உங்கள் பலத்தின் முக்கியமும் உங்கள் கண்களின் விருப்பமும் உங்கள் ஆத்துமாவின் வாஞ்சையுமாகிய என் பரிசுத்தஸ்தலத்தை நான் பரிசுத்தக்குலைச்சலாக்குகிறேன்; நீங்கள் விட்டுவந்த உங்கள் குமாரரும் உங்கள் குமாரத்திகளும் பட்டயத்தால் விழு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ான் செய்ததுபோல நீங்களும் செய்வீர்கள்; தாடியை மூடாமலும் துக்கங்கொண்டாடுகிறவர்களின் அப்பத்தைப் புசியாமலும் இருப்ப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ான் செய்ததுபோல நீங்களும் செய்வீர்கள்; தாடியை மூடாமலும் துக்கங்கொண்டாடுகிறவர்களின் அப்பத்தைப் புசியாமலும் இருப்ப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ங்கள் பாகைகள் உங்கள் தலைகளிலும், உங்கள் பாதரட்சைகள் உங்கள் கால்களிலும் இருக்கும்; நீங்கள் புலம்பாமலும் அழாமலும் இருந்து, உங்கள் அக்கிரமங்களில் வாடிப்போய், ஒருவரையொருவர் பார்த்துத் தவிப்ப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ங்கள் பாகைகள் உங்கள் தலைகளிலும், உங்கள் பாதரட்சைகள் உங்கள் கால்களிலும் இருக்கும்; நீங்கள் புலம்பாமலும் அழாமலும் இருந்து, உங்கள் அக்கிரமங்களில் வாடிப்போய், ஒருவரையொருவர் பார்த்துத் தவிப்ப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எசேக்கியேல் உங்களுக்கு அடையாளமாக இருப்பான்; அவன் செய்தபடி எல்லாம் நீங்களும்செய்வீர்கள்; இப்படி வரும்போது நான் கர்த்தராகிய ஆண்டவர் என்று அறிந்துகொள்வீர்கள் என்று சொல் என்று உரைத்தார் என்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எசேக்கியேல் உங்களுக்கு அடையாளமாக இருப்பான்; அவன் செய்தபடி எல்லாம் நீங்களும்செய்வீர்கள்; இப்படி வரும்போது நான் கர்த்தராகிய ஆண்டவர் என்று அறிந்துகொள்வீர்கள் என்று சொல் என்று உரைத்தார் என்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மனுபுத்திரனே, நான் எந்த நாளிலே அவர்களுடைய பலத்தையும், அவர்களுடைய அலங்காரத்தின் மகிழ்ச்சியையும், அவர்களுடைய கண்களின் விருப்பத்தையும், அவர்களுடைய ஆத்துமாவின் விசேஷித்த வாஞ்சையையும், அவர்களுடைய குமாரரையும், அவர்களுடைய குமாரத்திகளையும் அவர்களைவிட்டு எடுத்துக்கொள்ளுகிறேனோ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மனுபுத்திரனே, நான் எந்த நாளிலே அவர்களுடைய பலத்தையும், அவர்களுடைய அலங்காரத்தின் மகிழ்ச்சியையும், அவர்களுடைய கண்களின் விருப்பத்தையும், அவர்களுடைய ஆத்துமாவின் விசேஷித்த வாஞ்சையையும், அவர்களுடைய குமாரரையும், அவர்களுடைய குமாரத்திகளையும் அவர்களைவிட்டு எடுத்துக்கொள்ளுகிறேனோ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நாளிலேதானே தப்பிவந்த ஒருவன் உன்னிடத்தில் வந்து உன் காதுகள் கேட்கச் சொல்லுவான் அல்லவோ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நாளிலேதானே தப்பிவந்த ஒருவன் உன்னிடத்தில் வந்து உன் காதுகள் கேட்கச் சொல்லுவான் அல்லவோ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நாளிலேதானே உன் வாய்திறக்கப்பட்டு, நீ தப்பிவந்தவனோடே பேசுவாய்; இனி மவுனமாயிருக்கமாட்டாய்; இப்படி நீ அவர்களுக்கு அடையாளமாக இருப்பாய்; நான் கர்த்தர் என்று அப்பொழுது அறிந்துகொள்வார்கள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நாளிலேதானே உன் வாய்திறக்கப்பட்டு, நீ தப்பிவந்தவனோடே பேசுவாய்; இனி மவுனமாயிருக்கமாட்டாய்; இப்படி நீ அவர்களுக்கு அடையாளமாக இருப்பாய்; நான் கர்த்தர் என்று அப்பொழுது அறிந்துகொள்வ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4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কথাগুলি আমার কাছে এল| এটা ছিল নির্বাসনে থাকার নবম বছরের দশম মাসের দশম দিন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মনুষ্যসন্তান, আজকের দিনের তারিখ ও এই কথাগুলি লেখ: ‘এই দিনে বাবিলের রাজার সৈন্যরা জেরুশালেম ঘ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েছিল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 ঘটনা সেই পরিবারকে বল যারা বাধ্য হতে অস্বীকার করে| তাদের এই বিষয়গুলি বল, ‘প্রভু আমার সদা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থা বলেন:“‘হাঁড়িটা আগুনে বসাও, হাঁড়িটা বসাও| আর তাতে জল ঢ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াংসের টুকরোগুলো তার মধ্যে দাও| প্রত্যেকটা ভাল টুকরো তার মধ্যে দাও, উরু ও ঘাড়ের মাং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ুকরোগুলি| সব চেয়ে ভাল হাড়ের টুকরো দিয়ে হাঁড়িটি ভর্তি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ালের সেরা পশুগুলো নাও| হাঁড়ির নীচে কাঠগুলো জড়ো কর| মাংস সেদ্ধ কর, এমন ভাবে সেদ্ধ কর য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ড়গুলোও পরিপক্ক হয়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প্রভু আমার সদাপ্রভু এই কথা বলেন: “জেরুশালেমের পক্ষে এটা প্রাণনাশক হবে| নিধন শহরের পক্ষে এটা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মঙ্গলজনক| জেরুশালেম মরচে পড়া হাঁড়ির মত| মরচের ঐ দাগগুলি মোছা যাবে না! সেই পাত্র পরিষ্কার নয়|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অবশ্যই হাঁড়ির ভেতরের প্রত্যেকটা মাংসের টুকরো বের করে নেবে! ঐ মাংস খেও না! আর যাজকদেরও সেই মন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ংস বাছতে দি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জেরুশালেম মরচে পড়া হাঁড়ির মত| কারণ হত্যাকারীদের হত্যার রক্ত এখনও সেখানে রয়েছে| সে ঐ রক্তখো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থরের উপর রেখেছে, মাটিতে ঢেলে তা মাটি চাপা দেয়ন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তার সেই রক্তখোলা পাথরের ওপরে রেখেছি যেন তা ঢাকা না হয়| আমি এমনটা করেছি যেন লোকে রুদ্ধ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দোষ লোককে হত্যা করার শাস্তি তাকে দে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তাই প্রভু আমার সদাপ্রভু এই কথা বলেন: ‘হত্যাকারীদের শহরের পক্ষে এ হবে অমঙ্গলজনক! আমি আগুন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ুর কাঠ জড়ো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াত্রের তলায় কাঠ বোঝাই করে রাখব| আগুন জ্বালাও, ভালো করে মাংস রান্না কর! মশলা মেশাও এমন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ঁড়িগুলোও পুড়ে যা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রপর খালি পাত্রটিকে কযলার ওপর রাখ| ওটাকে এমন এমন ভাবে উত্তপ্ত হতে দাও যাতে তার দাগগুলোতেও আগ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ে যায়| ঐ দাগগুলো গলে যাবে ও মরচে পড়ে ধ্বংস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ঐ দাগগুলো ধুয়ে ফেলতে জেরুশালেমকে প্রচুর খাটতে হবে| কিন্তু সেই মরচে যাবে না! কেবল আগুন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শাস্তি) সেই মরচে দূর করতে সক্ষম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তুমি আমার বিরুদ্ধে পাপ করে পাপের দাগে দাগযুক্ত হয়েছিলে| আমি তোমায় পরিষ্কার করার জন্য ধু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ইলাম| কিন্তু সেই দাগ উঠল না| আমি আর ধোবার চেষ্টা করব না, যতক্ষণ না আমার প্রচণ্ড এোধ তোমার উপরে 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কর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‘আমিই প্রভু, আমিই বলেছিলাম তোমার শাস্তি আসবে আর আমিই তা ঘটাব| আমি শাস্তি দেওয়া থেকে বিরত হ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তোমার জন্য অনুশোচনাও বোধ করব না| তোমার মন্দ কাজের জন্য আমি তোমায় শাস্তি দেব|’ প্রভু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দাপ্রভুই এই কথাগুলি বল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রপর প্রভুর এই বাক্য আমার কাছে এল,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মনুষ্যসন্তান, তুমি তোমার স্ত্রীকে খুবই ভালবাস, কিন্তু আমি তোমার কাছ থেকে তাকে নিয়ে নেব|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্রী হঠাত্‌ মারা যাবে কিন্তু তুমি তোমার দুঃখ প্রকাশ করবে না, জোরে জোরে কেঁদ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চোখের জল ফেলো কিন্তু নিঃশব্দে| মৃত স্ত্রীর জন্য উচ্চস্বরে কেঁদো না| সাধারণতঃ যে কাপড় পরে থা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পর| তোমার পাগড়ী বাঁধ, জুতো পর| শোক প্রকাশ করতে তোমার গোঁফ ঢেকে রেখো না আর মানুষ মারা গেলে লো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ধারণতঃ যা খায় তাও খেয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রের দিন সকালে ঈশ্বর যা বলেছিলেন তা আমি লোকদের বললাম| সেই বিকেলে আমার স্ত্রী মারা গেল| পরের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ালে ঈশ্বর যা আদেশ করেছিলেন আমি সেই অনুসারে কাজ কর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খন লোকে আমায় জিজ্ঞেস করল, “তুমি কেন এসব করছ? এসবের অর্থ কি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খন আমি তাদের বললাম, “প্রভুর বাক্য আমার কাছে এ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ইস্রায়েলের পরিবারগুলিকে এই কথা বলো| প্রভু আমার সদাপ্রভু এই কথা বলেন: ‘দেখ, আমি আমার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ন ধ্বংস করব| তুমি এই স্থান সম্বন্ধে গর্বিত ও এর সম্বন্ধে প্রশস্তি গীত গেযে থাক| তোমরা সেই স্থ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ভালবাস ও সত্যই তাকে ভালোবাস| কিন্তু আমি সেই স্থান ধ্বংস করব আর যুদ্ধে যে শিশুদের তোমরা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িলে, তারা হ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তোমরা সেই একই কাজ করবে যেমনটি আমি আমার মৃত স্ত্রীর বিষয়ে করেছি| তোমরা তোমাদের শোক প্রকা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গোঁফ ঢাকবে না| মানুষ মারা গেলে লোকে সাধারণত যা খায় তা খ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োমরা তোমাদের পাগড়ী বাঁধবে, জুতো পরবে কিন্তু শোক প্রকাশ করবার জন্য কেঁদো না| তোমর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ের কারণে ক্ষীণ ও দুর্বল হয়ে পড়বে| একে অন্যের কাছে গভীরভাবে আর্তনাদ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িহিষ্কেল তোমাদের কাছে একটি চিহ্নস্বরূপ| সে যা যা করেছে তোমরাও তাই করবে| শাস্তির সেই সময় য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 তখন তোমরা জানবে যে আমিই প্রভু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মনুষ্যসন্তান, আমি লোকদের কাছ থেকে সেই নিরাপদ স্থান (জেরুশালেম) ছিনিয়ে নেব| সেই সুন্দর স্থ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আনন্দ দেয়, তারা তা দেখতে চায় ও তাকে প্রকৃতই ভালবা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িন্তু সেই সময়ে আমি ঐ লোকদের কাছ থেকে এই শহর ও তাদের সন্তানসন্ততি ছিনিয়ে নেব| জেরুশালেম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ঃসংবাদ নিয়ে অবশিষ্ট কেউ এক জন তোমাদের কাছ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সেই সময়, তোমরা ঐ লোকটির সঙ্গে কথা বলতে সক্ষম হবে এবং চুপ করে থাকবে না| এই ভাবে, তুমি তাদ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চিহ্নস্বরূপ হবে| তখন তারা জানবে যে আমিই 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2026-10-21T07:53:33Z</dcterms:created>
  <dcterms:modified xsi:type="dcterms:W3CDTF">2026-10-21T07:53:33Z</dcterms:modified>
  <dc:title>যিহিষ্কেল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