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presProps" Target="presProps.xml"/>
  <Relationship Id="rId18" Type="http://schemas.openxmlformats.org/officeDocument/2006/relationships/viewProps" Target="viewProps.xml"/>
  <Relationship Id="rId19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கர்த்தாவே, என்னை நியாயம்விசாரியும், நான் என் உத்தமத்திலே நடக்கிறேன்; நான் கர்த்தரை, நம்பியிருக்கிறேன். ஆகையால் நான் தள்ளாடுவதில்லை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கர்த்தாவே, என்னை நியாயம்விசாரியும், நான் என் உத்தமத்திலே நடக்கிறேன்; நான் கர்த்தரை, நம்பியிருக்கிறேன். ஆகையால் நான் தள்ளாடுவதில்லை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கர்த்தாவே, என்னைப் பரீட்சித்து, என்னைச் சோதித்துப்பாரும்; என் உள்ளிந்திரியங்களையும் என் இருதயத்தையும் புடமிட்டுப்பாரும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உம்முடைய கிருபை என் கண்களுக்கு முன்பாக இருக்கிறது; உம்முடைய சத்தியத்திலே நடந்துகொள்ளுகிறேன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வீணரோடே நான் உட்காரவில்லை, வஞ்சகரிடத்தில் நான் சேருவதில்லை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பொல்லாதவர்களின் கூட்டத்தைப் பகைக்கிறேன்; துன்மார்க்கரோடே உட்காரேன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கர்த்தாவே, நான் துதியின் சத்தத்தைத் தொனிக்கப்பண்ணி, உம்முடைய அதிசயங்களையெல்லாம் விவரிப்பதற்காக,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நான் குற்றமில்லாமையிலே என் கைகளைக் கழுவி, உம்முடைய பீடத்தைச் சுற்றிவருகிறேன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கர்த்தாவே, உமது ஆலயமாகிய வாசஸ்தலத்தையும், உமது மகிமை தங்கிய ஸ்தானத்தையும் வாஞ்சிக்கிறேன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என் ஆத்துமாவைப் பாவிகளோடும், என் ஜீவனை இரத்தப்பிரியரோடுங்கூட வாரிக்கொள்ளாதேயும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வர்கள் கைகளிலே தீவினையிருக்கிறது; அவர்கள் வலதுகை பரிதானங்களால் நிறைந்திருக்கிறது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நானோ என் உத்தமத்திலே நடப்பேன்; என்னை மீட்டுக்கொண்டு என்மேல் இரக்கமாயிரும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என் கால் செம்மையான இடத்திலே நிற்கிறது; சபைகளிலே நான் கர்த்தரைத் துதிப்பேன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97930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26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యెహోవా, నేను యథార్థవంతుడనై ప్రవర్తించు చున్నాను నాకు తీర్పు తీర్చుము ఏమియు సందేహపడకుండ యెహోవాయంద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26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ేను నమి్మక యుంచియున్నా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26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యెహోవా, నన్ను పరిశీలించుము, నన్ను పరీక్షిం చుము నా అంతరింద్రియములను నా హృదయమును పరిశో ధించుమ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26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నీ కృప నా కన్నులయెదుట నుంచుకొనియున్నాను నీ సత్యము ననుసరించి నడుచుకొనుచున్నా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26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పనికిమాలినవారితో నేను సాంగత్యముచేయను వేషధారులతో పొందుచేయ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26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దుష్టుల సంఘము నాకు అసహ్యము భక్తిహీనులతో సాంగత్యముచేయ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26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నిర్దోషినని నా చేతులు కడుగుకొందును యెహోవా, నీ బలిపీఠముచుట్టు ప్రదక్షిణము చేయు దు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26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అచ్చట కృతజ్ఞతాస్తుతులు చెల్లింతును. నీ ఆశ్చర్యకార్యములను వివరింతు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26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యెహోవా, నీ నివాసమందిరమును నీ తేజోమహిమ నిలుచు స్థలమును నేను ప్రేమించు చున్నా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26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పాపులతో నా ప్రాణమును చేర్చకుము నరహంతకులతో నా జీవమును చేర్చకుమ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26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వారి చేతిలో దుష్కార్యములు కలవు వారి కుడిచెయ్యి లంచములతో నిండియున్నద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26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నేను యథార్థవంతుడనై నడుచుకొనుచున్నాను నన్ను విమోచింపుము, నన్ను కరుణింపుమ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26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సమభూమిలో నా పాదము నిలిపియున్నాను సమాజములలో యెహోవాను స్తుతించెద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26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59">
  <a:themeElements>
    <a:clrScheme name="Theme59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59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59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14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2026-10-20T07:34:17Z</dcterms:created>
  <dcterms:modified xsi:type="dcterms:W3CDTF">2026-10-20T07:34:17Z</dcterms:modified>
  <dc:title>కీర్తనలు : 26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