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presProps" Target="presProps.xml"/>
  <Relationship Id="rId105" Type="http://schemas.openxmlformats.org/officeDocument/2006/relationships/viewProps" Target="viewProps.xml"/>
  <Relationship Id="rId10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same day went Jesus out of the house, and sat by the sea sid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great multitudes were gathered together unto him, so that he went into a ship, and sat; and the whole multitude stood on the shor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great multitudes were gathered together unto him, so that he went into a ship, and sat; and the whole multitude stood on the shor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poke many things unto them in parables, saying, Behold, a sower went forth to sow;]]></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poke many things unto them in parables, saying, Behold, a sower went forth to sow;]]></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he sowed, some seeds fell by the way side, and the fowls came and devoured them up:]]></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me fell upon stony places, where they had not much earth: and forthwith they sprung up, because they had no deepness of ear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me fell upon stony places, where they had not much earth: and forthwith they sprung up, because they had no deepness of eart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sun was up, they were scorched; and because they had no root, they withered awa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ome fell among thorns; and the thorns sprung up, and choked th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other fell into good ground, and brought forth fruit, some an hundredfold, some sixtyfold, some thirtyfol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other fell into good ground, and brought forth fruit, some an hundredfold, some sixtyfold, some thirtyfol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o has ears to hear, let him hea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disciples came, and said unto him, Why speak you unto them in parabl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e answered and said unto them, Because it is given unto you to know the mysteries of the kingdom of heaven, but to them it is not give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e answered and said unto them, Because it is given unto you to know the mysteries of the kingdom of heaven, but to them it is not give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whosoever has, to him shall be given, and he shall have more abundance: but whosoever has not, from him shall be taken away even that he h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whosoever has, to him shall be given, and he shall have more abundance: but whosoever has not, from him shall be taken away even that he ha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speak I to them in parables: because they seeing see not; and hearing they hear not, neither do they understan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speak I to them in parables: because they seeing see not; and hearing they hear not, neither do they understan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n them is fulfilled the prophecy of Isaiah, which says, By hearing all of you shall hear, and shall not understand; and seeing all of you shall see, and shall not perceiv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n them is fulfilled the prophecy of Isaiah, which says, By hearing all of you shall hear, and shall not understand; and seeing all of you shall see, and shall not perceiv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this people's heart is waxed gross, and their ears are dull of hearing, and their eyes they have closed; lest at any time they should see with their eyes and hear with their ears, and should understand with their heart, and should be converted, and I should heal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this people's heart is waxed gross, and their ears are dull of hearing, and their eyes they have closed; lest at any time they should see with their eyes and hear with their ears, and should understand with their heart, and should be converted, and I should heal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this people's heart is waxed gross, and their ears are dull of hearing, and their eyes they have closed; lest at any time they should see with their eyes and hear with their ears, and should understand with their heart, and should be converted, and I should heal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blessed are your eyes, for they see: and your ears, for they he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verily I say unto you, That many prophets and righteous men have desired to see those things which all of you see, and have not seen them; and to hear those things which all of you hear, and have not heard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verily I say unto you, That many prophets and righteous men have desired to see those things which all of you see, and have not seen them; and to hear those things which all of you hear, and have not heard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ear all of you therefore the parable of the sowe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n any one hears the word of the kingdom, and understands it not, then comes the wicked one, and catches away that which was sown in his heart. This is he which received seed by the way sid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n any one hears the word of the kingdom, and understands it not, then comes the wicked one, and catches away that which was sown in his heart. This is he which received seed by the way sid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he that received the seed into stony places, the same is he that hears the word, and soon with joy receives 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he that received the seed into stony places, the same is he that hears the word, and soon with joy receives i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et has he not root in himself, but endures for a while: for when tribulation or persecution arises because of the word, by and by he is offend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et has he not root in himself, but endures for a while: for when tribulation or persecution arises because of the word, by and by he is offend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He also that received seed among the thorns is he that hears the word; and the care of this world, and the deceitfulness of riches, choke the word, and he becomes unfruitfu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He also that received seed among the thorns is he that hears the word; and the care of this world, and the deceitfulness of riches, choke the word, and he becomes unfruitfu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he that received seed into the good ground is he that hears the word, and understands it; which also bears fruit, and brings forth, some an hundredfold, some sixty, some thirt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he that received seed into the good ground is he that hears the word, and understands it; which also bears fruit, and brings forth, some an hundredfold, some sixty, some thirt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other parable put he forth unto them, saying, The kingdom of heaven is likened unto a man which sowed good seed in his fiel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other parable put he forth unto them, saying, The kingdom of heaven is likened unto a man which sowed good seed in his fiel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while men slept, his enemy came and sowed tares among the wheat, and went his wa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when the blade was sprung up, and brought forth fruit, then appeared the tares als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 the servants of the householder came and said unto him, Sir, did not you sow good seed in your field? from whence then has it tar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 the servants of the householder came and said unto him, Sir, did not you sow good seed in your field? from whence then has it tar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He said unto them, An enemy has done this. The servants said unto him, Will you then that we go and gather them up?]]></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He said unto them, An enemy has done this. The servants said unto him, Will you then that we go and gather them up?]]></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ut he said, Nay; lest while all of you gather up the tares, all of you root up also the wheat with the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ut he said, Nay; lest while all of you gather up the tares, all of you root up also the wheat with the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Let both grow together until the harvest: and in the time of harvest I will say to the reapers, Gather all of you together first the tares, and bind them in bundles to burn them: but gather the wheat into my bar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Let both grow together until the harvest: and in the time of harvest I will say to the reapers, Gather all of you together first the tares, and bind them in bundles to burn them: but gather the wheat into my bar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Let both grow together until the harvest: and in the time of harvest I will say to the reapers, Gather all of you together first the tares, and bind them in bundles to burn them: but gather the wheat into my bar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other parable put he forth unto them, saying, The kingdom of heaven is like to a grain of mustard seed, which a man took, and sowed in his fiel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other parable put he forth unto them, saying, The kingdom of heaven is like to a grain of mustard seed, which a man took, and sowed in his fiel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hich indeed is the least of all seeds: but when it is grown, it is the greatest among herbs, and becomes a tree, so that the birds of the air come and lodge in the branches thereof.]]></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Which indeed is the least of all seeds: but when it is grown, it is the greatest among herbs, and becomes a tree, so that the birds of the air come and lodge in the branches thereof.]]></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other parable spoke he unto them; The kingdom of heaven is like unto leaven, which a woman took, and hid in three measures of meal, till the whole was leavene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other parable spoke he unto them; The kingdom of heaven is like unto leaven, which a woman took, and hid in three measures of meal, till the whole was leavene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ll these things spoke Jesus unto the multitude in parables; and without a parable spoke he not unto the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at it might be fulfilled which was spoken by the prophet, saying, I will open my mouth in parables; I will utter things which have been kept secret from the foundation of the worl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at it might be fulfilled which was spoken by the prophet, saying, I will open my mouth in parables; I will utter things which have been kept secret from the foundation of the worl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Jesus sent the multitude away, and went into the house: and his disciples came unto him, saying, Declare unto us the parable of the tares of the fiel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Jesus sent the multitude away, and went into the house: and his disciples came unto him, saying, Declare unto us the parable of the tares of the fiel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He answered and said unto them, He that sows the good seed is the Son of ma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 field is the world; the good seed are the children of the kingdom; but the tares are the children of the wicked on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e enemy that sowed them is the devil; the harvest is the end of the world; and the reapers are the angel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s therefore the tares are gathered and burned in the fire; so shall it be in the end of this worl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 Son of man shall send forth his angels, and they shall gather out of his kingdom all things that offend, and them which do iniquity;]]></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 Son of man shall send forth his angels, and they shall gather out of his kingdom all things that offend, and them which do iniquity;]]></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shall cast them into a furnace of fire: there shall be wailing and gnashing of teeth.]]></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en shall the righteous shine forth as the sun in the kingdom of their Father. Who has ears to hear, let him hear.]]></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en shall the righteous shine forth as the sun in the kingdom of their Father. Who has ears to hear, let him hea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gain, the kingdom of heaven is like unto treasure hid in a field; the which when a man has found, he hides, and for joy thereof goes and sells all that he has, and buys that fiel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gain, the kingdom of heaven is like unto treasure hid in a field; the which when a man has found, he hides, and for joy thereof goes and sells all that he has, and buys that fiel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gain, the kingdom of heaven is like unto treasure hid in a field; the which when a man has found, he hides, and for joy thereof goes and sells all that he has, and buys that fiel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gain, the kingdom of heaven is like unto a merchant man, seeking goodly pearl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Who, when he had found one pearl of great price, went and sold all that he had, and bought it.]]></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Who, when he had found one pearl of great price, went and sold all that he had, and bought it.]]></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gain, the kingdom of heaven is like unto a net, that was cast into the sea, and gathered of every kin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gain, the kingdom of heaven is like unto a net, that was cast into the sea, and gathered of every kin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Which, when it was full, they drew to shore, and sat down, and gathered the good into vessels, but cast the bad away.]]></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Which, when it was full, they drew to shore, and sat down, and gathered the good into vessels, but cast the bad away.]]></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So shall it be at the end of the world: the angels shall come forth, and sever the wicked from among the just,]]></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So shall it be at the end of the world: the angels shall come forth, and sever the wicked from among the just,]]></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shall cast them into the furnace of fire: there shall be wailing and gnashing of teeth.]]></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Jesus says unto them, Have all of you understood all these things? They say unto him, Yea, Lord.]]></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Jesus says unto them, Have all of you understood all these things? They say unto him, Yea, Lord.]]></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Then said he unto them, Therefore every scribe which is instructed unto the kingdom of heaven is like unto a man that is an householder, which brings forth out of his treasure things new and old.]]></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Then said he unto them, Therefore every scribe which is instructed unto the kingdom of heaven is like unto a man that is an householder, which brings forth out of his treasure things new and old.]]></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Then said he unto them, Therefore every scribe which is instructed unto the kingdom of heaven is like unto a man that is an householder, which brings forth out of his treasure things new and old.]]></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it came to pass, that when Jesus had finished these parables, he departed thence.]]></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when he was come into his own country, he taught them in their synagogue, insomuch that they were astonished, and said, Whence has this man this wisdom, and these mighty work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when he was come into his own country, he taught them in their synagogue, insomuch that they were astonished, and said, Whence has this man this wisdom, and these mighty work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Is not this the carpenter's son? is not his mother called Mary? and his brethren, James, and Joses, and Simon, and Juda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Is not this the carpenter's son? is not his mother called Mary? and his brethren, James, and Joses, and Simon, and Juda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nd his sisters, are they not all with us? Whence then has this man all these things?]]></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nd his sisters, are they not all with us? Whence then has this man all these things?]]></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they were offended in him. But Jesus said unto them, A prophet is not without honour, save in his own country, and in his own house.]]></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they were offended in him. But Jesus said unto them, A prophet is not without honour, save in his own country, and in his own house.]]></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And he did not many mighty works there because of their unbelief.]]></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0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யேசு அன்றையத்தினமே வீட்டிலிருந்து புறப்பட்டுப்போய், கடலோரத்திலே உட்கா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ரளான ஜனங்கள் அவரிடத்தில் கூடிவந்தபடியால், அவர் படவில் ஏறி உட்கார்ந்தார்; ஜனங்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லே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 அநேக விஷேசங்களை உவமைகளாக அவர்களுக்குச் சொன்னார்; கேளுங்கள், விதைக்கிறவன்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க்கப்பு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விதைக்கையில், சில விதை வழியருகே விழுந்தது; பறவைகள் வந்து அதைப் பட்சித்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ல விதை அதிக மண்ணில்லாத கற்பாறை இடங்களில் விழுந்தது; மண் ஆழமாயிராததினாலே அது சீக்கிர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ளை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வெயில் ஏறினபோதோ, தீய்ந்துபோய், வேரில்லாமையால் உலர்ந்து 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ல விதை முள்ளுள்ள இடங்களில் விழுந்தது; முள் வளர்ந்து அதை நெரு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ல விதையோ நல்ல நிலத்தில் விழுந்து, சிலது நூறாகவும், சிலது அறுபதாகவும், சிலது முப்பதாகவும் 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ட்கிறதற்கு காதுள்ளவன் கேட்கக்க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சீஷர்கள் அவரிடத்தில் வந்து: ஏன் அவர்களோடே உவமைகளாகப் பேசுகிறீர்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க்கு அவர் பிரதியுத்தரமாக: பரலோகராஜ்யத்தின் ரகசியங்களை அறியும்படி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ளப்பட்டிருக்கிறது. அவர்களுக்கோ அருள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ள்ளவன் எவனோ அவனுக்குக் கொடுக்கப்படும், பரிபூரணமும் அடைவான்; இல்லாதவன் எவனோ அவனிட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ள்ளதும் எடுத்துக்கொள்ள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கண்டும் காணாதவர்களாயும், கேட்டும் கேளாதவர்களாயும், உணர்ந்துகொள்ளாதவ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படியினால், நான் உவமைகளாக அவர்களோடே பேசு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ஏசாயாவின் தீர்க்கதரிசனம் அவர்களிடத்தில் நிறைவேறுகிறது; அதாவது: காதாரக்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ராதிருப்பீர்கள்; கண்ணாரக்கண்டும் அறியாதி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ந்த ஜனங்கள் கண்களினால் காணாமலும், காதுகளினால் கேளாமலும், இருதயத்தினால் உண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ந்திரும்பாமலும், நான் அவர்களை ஆரோக்கியமாக்காமலும் இருக்கும்படியாக, அவர்கள் இரு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ருக்கிறது; காதால் மந்தமாய்க் கேட்டு, தங்கள் கண்களை மூடிக்கொண்டார்கள் எ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உங்கள் கண்கள் காண்கிறதினாலும், உங்கள் காதுகள் கேட்கிறதினாலும், அவைகள் பாக்கியமுள்ள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நேக தீர்க்கதரிசிகளும் நீதிமான்களும் நீங்கள் காண்கிறவைகளைக் காணவும், நீங்கள் கேட்கிறவை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வும் விரும்பியும், காணாமலும் கேளாமலும் போனார்களென்று, மெய்யாகவே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கையால் விதைக்கிறவனைப்பற்றிய உவமையைக்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ஒருவன், ராஜ்யத்தின் வசனத்தைக் கேட்டும் உணராதிருக்கும்போது, பொல்லாங்கன் வந்து, அவன் இருத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க்கப்பட்டதைப் பறித்துக்கொள்ளுகிறான்; அவனே வழியருகே விதைக்கப்பட்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ற்பாறை இடங்களில் விதைக்கப்பட்டவன், வசனத்தைக்கேட்டு, உடனே அதைச் சந்தோஷ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க்கொள்ளு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கிலும் தனக்குள்ளே வேரில்லாதவனாய், கொஞ்சக்காலமாத்திரம் நிலைத்திருப்பான்; வசனத்தி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திரவமும் துன்பமும் உண்டானவுடனே இடறல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ள்ளுள்ள இடங்களில் விதைக்கப்பட்டவன், வசனத்தைக் கேட்கிறவனாயிருந்தும், உலகக்கவ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சுவரியத்தின் மயக்கமும் வசனத்தை நெருக்கிப் போடுகிறதினால், அவனும் பலனற்று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ல்ல நிலத்தில் விதைக்கப்பட்டவனோ, வசனத்தைக் கேட்கிறவனும் உணருகிறவனுமாயிருந்து, நூறா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பதாகவும், முப்பதாகவும் பலன் தரு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வேறொரு உவமையை அவர்களுக்குச் சொன்னார்: பரலோகராஜ்யம் நல்ல நிலத்தில் விதைக்கப்பட்ட நல்ல வி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த மனுஷனுக்கு ஒப்பா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னுஷர் நித்திரை பண்ணுகையில் அவனுடைய சத்துரு வந்து, கோதுமைக்குள் களைகளை விதைத்துவிட்டு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யிரானது வளர்ந்து கதிர் விட்டபோது, களைகளும் கா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வீட்டெஜமானுடைய வேலைக்காரர் அவனிடத்தில் வந்து: ஆண்டவனே, நீர் உமது நிலத்தில் நல்ல வி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தீர் அல்லவா? பின்னை அதில் களைகள் எப்படி உண்டான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தற்கு அவன்: சத்துரு அதைச் செய்தான் என்றான். அப்பொழுது வேலைக்காரர்: நாங்கள் போய் அவை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ங்கிப்போட உமக்குச் சித்தமா?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ற்கு அவன் வேண்டாம், களைகளைப் பிடுங்கும்போது நீங்கள் கோதுமையையுங்கூட வேரோடே பிடுங்கா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யும் அறுப்பு மட்டும் வளரவி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றுப்புக்காலத்தில் நான் அறுக்கிறவர்களை நோக்கி: முதலாவது களைகளைப்பிடுங்கி, அவை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க்கிறதற்கு கட்டுகளாகக் கட்டுங்கள்; கோதுமையையோ என் களஞ்சியத்தில் சேர்த்துவையுங்கள் என்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ன்னா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வேறொரு உவமையை அவர்களுக்குச் சொன்னார்: பரலோகராஜ்யம் கடுகு விதைக்கு ஒப்பாயிருக்கிறது; அ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 எடுத்துத் தன் நிலத்தில் வி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து சகல விதைகளிலும் சிறிதாயிருந்தும், வளரும்போது, சகல பூண்டுகளிலும் பெரிதாகி, ஆகாயத்துப்பற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கிளைகளில் வந்து அடையத்தக்க மரமாகுமெ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வேறொரு உவமையை அவர்களுக்குச் சொன்னார்: பரலோகராஜ்யம் புளித்த மாவுக்கு ஒப்பாயிருக்கிறது; அ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 எடுத்து, முழுவதும் புளிக்கும் வரைக்கும், மூன்றுபடி மாவிலே அடக்கிவைத்தா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இவைகளையெல்லாம் இயேசு ஜனங்களோடே உவமைகளாகப் பேசினார். உவமைகளினாலேயன்றி, அவர்களோடே பேச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என் வாயை உவமைகளால் திறப்பேன், உலகத்தோற்றமுதல் மறைபொருளானவைகளை வெளிப்படுத்து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யால் உரைக்கப்பட்டது நிறைவேறும்படி இப்படி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பொழுது இயேசு ஜனங்களை அனுப்பிவிட்டு வீட்டுக்குப்போனார். அவருடைய சீஷர்கள் அவரி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த்தின் களைகளைப்பற்றிய உவமையை எங்களுக்கு வெளிப்படுத்தவேண்டுமெ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ர் பிரதியுத்தரமாக நல்ல விதையை விதைக்கிறவன் மனுஷ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நிலம் உலகம்; நல்ல விதை ராஜ்யத்தின் புத்திரர்; களைகள் பொல்லாங்கனுடைய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வைகளை விதைக்கிற சத்துரு பிசாசு; அறுப்பு உலகத்தின் முடிவு; அறுக்கிறவர்கள் தே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ஆதலால், களைகளைச் சேர்த்து அக்கினியால் சுட்டெரிக்கிறதுபோல, இவ்வுலகத்தின் முடிவிலே ந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மனுஷகுமாரன் தம்முடைய தூதர்களை அனுப்புவார்; அவர்கள் அவருடைய ராஜ்யத்தில் இருக்கிற சகல இடற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மஞ் செய்கிறவர்களையும் 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வர்களை அக்கினிச் சூளையிலே போடுவார்கள்; அங்கே அழுகையும் பற்கடிப்பும் உண்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ப்பொழுது நீதிமான்கள் தங்கள் பிதாவின் ராஜ்யத்திலே சூரியனைப்போலப் பிரகாசிப்பார்கள். கேட்கிற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ள்ளவன் கேட்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ன்றியும், பரலோகராஜ்யம் நிலத்தில் புதைத்திருக்கிற பொக்கிஷத்துக்கு ஒப்பாயிருக்கிறது; அ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 கண்டு, மறைத்து, அதைப் பற்றிய சந்தோஷத்தினாலே போய், தனக்கு உண்டான எல்லாவற்றையும் விற்று,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த்தைக் கொள்ளு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மேலும், பரலோகராஜ்யம் நல்ல முத்துக்களைத் தேடுகிற வியாபாரிக்கு ஒப்பா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அவன் விலையுயர்ந்த ஒரு முத்தைக் கண்டு, போய், தனக்குண்டான எல்லாவற்றையும் விற்று,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ன்றியும், பரலோகராஜ்யம் கடலிலே போடப்பட்டு, சகல விதமான மீன்களையும் சேர்த்து வாரிக்கொள்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 ஒப்பா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அது நிறைந்தபோது, அதைக் கரையில் இழுத்து உட்கார்ந்து, நல்லவைகளைக் கூடைகளில் சேர்த்து, ஆகாத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றிந்து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இப்படியே உலகத்தின் முடிவிலே நடக்கும். தேவதூதர்கள் புறப்பட்டு, நீதிமான்களின் நடுவி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தவர்களைப்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அவர்களை அக்கினிச் சூளையிலே போடுவார்கள்; அங்கே அழுகையும் பற்கடிப்பும் உண்டாயிருக்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பின்பு, இயேசு அவர்களை நோக்கி: இவைகளையெல்லாம் அறிந்துகொண்டீர்களா என்று கேட்டார். அதற்கு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ம், அறிந்துகொண்டோம், ஆண்டவ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அப்பொழுது அவர் அவர்களை நோக்கி: இப்படியிருக்கிறபடியால், பரலோகராஜ்யத்துக்கடுத்தவை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சிக்கப்பட்டுத் தேறின வேதபாரகன் எவனும் தன் பொக்கிஷத்திலிருந்து புதியவைகளையும் பழையவை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டுக்கிற வீட்டெஜமானாகிய மனுஷனுக்கு ஒப்பாயிருக்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இயேசு இந்த உவமைகளைச் சொல்லி முடித்தபின்பு, அவ்விடம்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தாம் வளர்ந்த ஊரிலே வந்து, அவர்களுடைய ஜெப ஆலயத்திலே உபதேசம்பண்ணினார். அவர்கள் ஆச்சரிய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க்கு இந்த ஞானமும் பலத்த செய்கைகளும் எப்படி 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இவன் தச்சனுடைய குமாரன் அல்லவா? இவன் தாய் மரியாள் என்பவள் அல்லவா? யாக்கோபு யோசே சீமோன் 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ர்கள் இவனுக்குச் சகோதரர்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இவன் சகோதரிகள் எல்லாரும் நம்மிடத்தில் இருக்கிறார்கள் அல்லவா? இப்படியிருக்க, இதெல்லாம் இ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 வந்தது?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அவரைக் குறித்து இடறலடைந்தார்கள். இயேசு அவர்களை நோக்கி: தீர்க்கதரிசி ஒருவன் தன் ஊரிலு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மேயன்றி வேறெங்கும் கனவீனமடையா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அவர்களுடைய அவிசுவாசத்தினிமித்தம் அவர் அங்கே அநேக அற்புதங்களைச் செய்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3]]></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2026-10-21T01:56:12Z</dcterms:created>
  <dcterms:modified xsi:type="dcterms:W3CDTF">2026-10-21T01:56:12Z</dcterms:modified>
  <dc:title>மத்தேயு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