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டைய கடைசி வார்த்தைகள் மேன்மையாய் உயர்த்தப்பட்டு, யாக்கோபுடைய தேவனால் அபிஷேகம் பெற்று, இஸ்ரவேலின் சங்கீதங்களை இன்பமாய்ப்பாடின ஈசாயின் குமாரனாகிய தாவீது என்னும் புருஷன் சொல்லுகிறது என்னவென்றால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டைய கடைசி வார்த்தைகள் மேன்மையாய் உயர்த்தப்பட்டு, யாக்கோபுடைய தேவனால் அபிஷேகம் பெற்று, இஸ்ரவேலின் சங்கீதங்களை இன்பமாய்ப்பாடின ஈசாயின் குமாரனாகிய தாவீது என்னும் புருஷன் சொல்லுகிறது என்னவென்றா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ஆவியானவர் என்னைக்கொண்டு பேசினார்; அவருடைய வசனம் என்னுடைய நாவில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ும் இஸ்ரவேலின் கன்மலையுமானவர் எனக்குச் சொல்லி உரைத்ததாவது: நீதிபரராய் மனுஷரை ஆண்டு, தெய்வபயமாய்த் துரைத்தனம்பண்ணுகிறவர் இ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ும் இஸ்ரவேலின் கன்மலையுமானவர் எனக்குச் சொல்லி உரைத்ததாவது: நீதிபரராய் மனுஷரை ஆண்டு, தெய்வபயமாய்த் துரைத்தனம்பண்ணுகிறவர் இ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ாலையில் மந்தாரமில்லாமல் உதித்து, மழைக்குப்பிற்பாடு தன் காந்தியினால் புல்லைப் பூமியிலிருந்து முளைக்கப்பண்ணுகிற சூரியனுடைய விடியற்கால வெளிச்சத்தைப்போல இருப்பார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ாலையில் மந்தாரமில்லாமல் உதித்து, மழைக்குப்பிற்பாடு தன் காந்தியினால் புல்லைப் பூமியிலிருந்து முளைக்கப்பண்ணுகிற சூரியனுடைய விடியற்கால வெளிச்சத்தைப்போல இருப்ப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ுடைய வீடு தேவனிடத்தில் இப்படியிராதோ? சகலமும் திட்டம்பண்ணப்பட்டிருக்கிற நிச்சயமான நித்திய உடன்படிக்கையை என்னுடன் அவர் செய்திருக்கிறார்; ஆதலால் என்னுடைய எல்லா ரட்சிப்பும் எல்லா வாஞ்சையும் வளர்ந்தோங்கச் செய்யார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ுடைய வீடு தேவனிடத்தில் இப்படியிராதோ? சகலமும் திட்டம்பண்ணப்பட்டிருக்கிற நிச்சயமான நித்திய உடன்படிக்கையை என்னுடன் அவர் செய்திருக்கிறார்; ஆதலால் என்னுடைய எல்லா ரட்சிப்பும் எல்லா வாஞ்சையும் வளர்ந்தோங்கச் செய்ய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ுடைய வீடு தேவனிடத்தில் இப்படியிராதோ? சகலமும் திட்டம்பண்ணப்பட்டிருக்கிற நிச்சயமான நித்திய உடன்படிக்கையை என்னுடன் அவர் செய்திருக்கிறார்; ஆதலால் என்னுடைய எல்லா ரட்சிப்பும் எல்லா வாஞ்சையும் வளர்ந்தோங்கச் செய்யா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ேலியாளின் மக்கள் அனைவருமோ, கையினால் பிடிக்கப்படக் கூடாததாய் எறிந்துபோடப்படவேண்டிய முள்ளுக்குச் சமமான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ை ஒருவன் தொடப்போனால், இருப்பாயுதத்தையும் ஈட்டித்தாங்கையும் கெட்டியாய்ப் பிடித்துகொள்ளவேண்டும்; அவைகள் இருக்கிற இடத்தில்தானே அக்கினியினால் முற்றும் சுட்டெரிக்கப்பட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ை ஒருவன் தொடப்போனால், இருப்பாயுதத்தையும் ஈட்டித்தாங்கையும் கெட்டியாய்ப் பிடித்துகொள்ளவேண்டும்; அவைகள் இருக்கிற இடத்தில்தானே அக்கினியினால் முற்றும் சுட்டெரிக்கப்பட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க்கு இருந்த பராக்கிரமசாலிகளின் நாமங்களாவன: தக்கெமோனியின் குமாரனாகிய யோசேப்பாசெபெத் என்பவன் சேர்வைக்காரரின் தலைவன்; இவன் எண்ணூறுபேர்களின்மேல் விழுந்து அவர்களை ஒருமிக்க வெட்டிப்போட்ட அதீனோஏஸ்னி ஊரானா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க்கு இருந்த பராக்கிரமசாலிகளின் நாமங்களாவன: தக்கெமோனியின் குமாரனாகிய யோசேப்பாசெபெத் என்பவன் சேர்வைக்காரரின் தலைவன்; இவன் எண்ணூறுபேர்களின்மேல் விழுந்து அவர்களை ஒருமிக்க வெட்டிப்போட்ட அதீனோஏஸ்னி ஊரானான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ுக்கு இரண்டாவது, அகோயின் குமரனாகிய தோதோவின் மகன் எலெயாசார் என்பவன்; இவன் பெலிஸ்தர் யுத்தத்திற்குக் கூடின ஸ்தலத்திலே இஸ்ரவேல் மனுஷர் போகையில், தாவீதோடே இருந்து, பெலிஸ்தரை நிந்தித்த மூன்று பராக்கிரமசாலிகளில் ஒருவனா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ுக்கு இரண்டாவது, அகோயின் குமரனாகிய தோதோவின் மகன் எலெயாசார் என்பவன்; இவன் பெலிஸ்தர் யுத்தத்திற்குக் கூடின ஸ்தலத்திலே இஸ்ரவேல் மனுஷர் போகையில், தாவீதோடே இருந்து, பெலிஸ்தரை நிந்தித்த மூன்று பராக்கிரமசாலிகளில் ஒருவன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ுக்கு இரண்டாவது, அகோயின் குமரனாகிய தோதோவின் மகன் எலெயாசார் என்பவன்; இவன் பெலிஸ்தர் யுத்தத்திற்குக் கூடின ஸ்தலத்திலே இஸ்ரவேல் மனுஷர் போகையில், தாவீதோடே இருந்து, பெலிஸ்தரை நிந்தித்த மூன்று பராக்கிரமசாலிகளில் ஒருவன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எழும்பித் தன் கைசலித்து, தன் கை பட்டயத்தோடு ஒட்டிக்கொள்ளுமட்டும் பெலிஸ்தரை வெட்டினான்; அன்றையதினம் கர்த்தர் பெரிய ரட்சிப்பை நடப்பித்தார்; ஜனங்கள் கொள்ளையிடமாத்திரம் அவனைப் பின்செ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எழும்பித் தன் கைசலித்து, தன் கை பட்டயத்தோடு ஒட்டிக்கொள்ளுமட்டும் பெலிஸ்தரை வெட்டினான்; அன்றையதினம் கர்த்தர் பெரிய ரட்சிப்பை நடப்பித்தார்; ஜனங்கள் கொள்ளையிடமாத்திரம் அவனைப் பின்செ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எழும்பித் தன் கைசலித்து, தன் கை பட்டயத்தோடு ஒட்டிக்கொள்ளுமட்டும் பெலிஸ்தரை வெட்டினான்; அன்றையதினம் கர்த்தர் பெரிய ரட்சிப்பை நடப்பித்தார்; ஜனங்கள் கொள்ளையிடமாத்திரம் அவனைப் பின்செ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வது, ஆகேயின் குமாரனாகிய சம்மா என்னும் ஆராரியன்; சிறுபயறு நிறைந்த வயலிருந்த இடத்திலே பெலிஸ்தர் ஏராளமாய்க் கூடி, ஜனங்கள் பெலிஸ்தரைக் கண்டு ஓடுகிறபே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வது, ஆகேயின் குமாரனாகிய சம்மா என்னும் ஆராரியன்; சிறுபயறு நிறைந்த வயலிருந்த இடத்திலே பெலிஸ்தர் ஏராளமாய்க் கூடி, ஜனங்கள் பெலிஸ்தரைக் கண்டு ஓடுகிறபே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் அந்த நிலத்தின் நடுவிலே நின்று அதைக் காப்பாற்றி, பெலிஸ்தரை மடங்கடித்துப்போட்டான்; அதனால் கர்த்தர் பெரிய ரட்சிப்பை நடப்பி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் அந்த நிலத்தின் நடுவிலே நின்று அதைக் காப்பாற்றி, பெலிஸ்தரை மடங்கடித்துப்போட்டான்; அதனால் கர்த்தர் பெரிய ரட்சிப்பை நடப்ப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ப்பது தலைவருக்குள்ளே இந்தமூன்றுபேரும் அறுப்புநாளிலே அதுல்லாம் கெபியிலே தாவீதிடத்தில் போயிருந்தார்கள்; பெலிஸ்தரின் தண்டு ரெப்பாயீம் பள்ளத்தாக்கிலே பாளயமிறங்கின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ப்பது தலைவருக்குள்ளே இந்தமூன்றுபேரும் அறுப்புநாளிலே அதுல்லாம் கெபியிலே தாவீதிடத்தில் போயிருந்தார்கள்; பெலிஸ்தரின் தண்டு ரெப்பாயீம் பள்ளத்தாக்கிலே பாளயமிறங்கின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ப்பது தலைவருக்குள்ளே இந்தமூன்றுபேரும் அறுப்புநாளிலே அதுல்லாம் கெபியிலே தாவீதிடத்தில் போயிருந்தார்கள்; பெலிஸ்தரின் தண்டு ரெப்பாயீம் பள்ளத்தாக்கிலே பாளயமிறங்கின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அரணான ஒரு இடத்தில் இருந்தான்; அப்பொழுது பெலிஸ்தரின் தாணையம் பெத்லகேமிலே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பெத்லகேமின் ஒலிமுகவாசலில் இருக்கிற கிணற்றின் தண்ணீரின்மேல் ஆவல்கொண்டு: என் தாகத்திற்குக் கொஞ்சந் தண்ணீர் கொண்டுவருகிறவன் ய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பெத்லகேமின் ஒலிமுகவாசலில் இருக்கிற கிணற்றின் தண்ணீரின்மேல் ஆவல்கொண்டு: என் தாகத்திற்குக் கொஞ்சந் தண்ணீர் கொண்டுவருகிறவன் ய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ந்த மூன்று பராக்கிரமசாலிகளும் பெலிஸ்தரின் பாளயத்திலே துணிந்து புகுந்துபோய், பெத்லகேமின் ஒலிமுகவாசலில் இருக்கிற கிணற்றிலே தண்ணீர் மொண்டு,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ந்த மூன்று பராக்கிரமசாலிகளும் பெலிஸ்தரின் பாளயத்திலே துணிந்து புகுந்துபோய், பெத்லகேமின் ஒலிமுகவாசலில் இருக்கிற கிணற்றிலே தண்ணீர் மொண்டு,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இந்த மூன்று பராக்கிரமசாலிகளும் பெலிஸ்தரின் பாளயத்திலே துணிந்து புகுந்துபோய், பெத்லகேமின் ஒலிமுகவாசலில் இருக்கிற கிணற்றிலே தண்ணீர் மொண்டு,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தங்கள் பிராணனை எண்ணாமல் போய்வந்த அந்த மனுஷரின் இரத்தத்தைக் குடிக்கும் இந்தச்செயல் எனக்குத் தூரமாயிருப்பதாக என்றுசொல்லி, அதைக் குடிக்க மனதில்லாதிருந்தான்;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தங்கள் பிராணனை எண்ணாமல் போய்வந்த அந்த மனுஷரின் இரத்தத்தைக் குடிக்கும் இந்தச்செயல் எனக்குத் தூரமாயிருப்பதாக என்றுசொல்லி, அதைக் குடிக்க மனதில்லாதிருந்தான்;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தங்கள் பிராணனை எண்ணாமல் போய்வந்த அந்த மனுஷரின் இரத்தத்தைக் குடிக்கும் இந்தச்செயல் எனக்குத் தூரமாயிருப்பதாக என்றுசொல்லி, அதைக் குடிக்க மனதில்லாதிருந்தான்;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பின் சகோதரனும் செருயாவின் குமாரனுமான அபிசாய் என்பவன், அந்த மூன்றுபேரில் பிரதானமானவன்; அவன் தன் ஈட்டியை ஓங்கி முந்நூறுபேரை மடங்கடித்ததினால், இந்த மூன்றுபேர்களில் பேர்பெற்றவன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பின் சகோதரனும் செருயாவின் குமாரனுமான அபிசாய் என்பவன், அந்த மூன்றுபேரில் பிரதானமானவன்; அவன் தன் ஈட்டியை ஓங்கி முந்நூறுபேரை மடங்கடித்ததினால், இந்த மூன்றுபேர்களில் பேர்பெற்றவன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பின் சகோதரனும் செருயாவின் குமாரனுமான அபிசாய் என்பவன், அந்த மூன்றுபேரில் பிரதானமானவன்; அவன் தன் ஈட்டியை ஓங்கி முந்நூறுபேரை மடங்கடித்ததினால், இந்த மூன்றுபேர்களில் பேர்பெற்றவன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மூன்றுபேர்களில் அவன் மேன்மையுள்ளவனாயிருந்ததினாலல்லவோ, அவர்களில் தலைவனானான்; ஆனாலும் அந்த முந்தின மூன்று பேருக்கு அவன் சமமானவன் அல்ல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மூன்றுபேர்களில் அவன் மேன்மையுள்ளவனாயிருந்ததினாலல்லவோ, அவர்களில் தலைவனானான்; ஆனாலும் அந்த முந்தின மூன்று பேருக்கு அவன் சமமானவன் அல்ல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ாக்கிரமசாலியாகிய யோய்தாவின் குமாரனும் கப்செ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, உறைந்த மழைகாலத்தில் அவன் இறங்கிப்போய், ஒருகெபிக்குள் இருந்த ஒரு சிங்கத்தையும் கொன்று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ாக்கிரமசாலியாகிய யோய்தாவின் குமாரனும் கப்செ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, உறைந்த மழைகாலத்தில் அவன் இறங்கிப்போய், ஒருகெபிக்குள் இருந்த ஒரு சிங்கத்தையும் கொன்று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ாக்கிரமசாலியாகிய யோய்தாவின் குமாரனும் கப்செ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, உறைந்த மழைகாலத்தில் அவன் இறங்கிப்போய், ஒருகெபிக்குள் இருந்த ஒரு சிங்கத்தையும் கொன்றுபோ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யங்கரரூபமான ஒரு எகிப்தியனையும் கொன்றுபோட்டான்; அந்த எகிப்தியன் கையில் ஒரு ஈட்டியிருக்கையில், இவன் ஒரு தடியைப்பிடித்து, அவனிடத்தில் போய், அந்த எகிப்தியன் கையிலிருந்த ஈட்டியைப்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யங்கரரூபமான ஒரு எகிப்தியனையும் கொன்றுபோட்டான்; அந்த எகிப்தியன் கையில் ஒரு ஈட்டியிருக்கையில், இவன் ஒரு தடியைப்பிடித்து, அவனிடத்தில் போய், அந்த எகிப்தியன் கையிலிருந்த ஈட்டியைப்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யங்கரரூபமான ஒரு எகிப்தியனையும் கொன்றுபோட்டான்; அந்த எகிப்தியன் கையில் ஒரு ஈட்டியிருக்கையில், இவன் ஒரு தடியைப்பிடித்து, அவனிடத்தில் போய், அந்த எகிப்தியன் கையிலிருந்த ஈட்டியைப்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ை யோய்தாவின் குமாரனாகிய பெனாயா செய்தபடியினால், மூன்று பராக்கிரமசலிகளுக்குள்ளே பேர்பெற்றவனாய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ப்பதுபேரிலும் இவன் மேன்மையுள்ளவன்; ஆனாலும் அந்த முந்தின மூன்றுபேருக்கும் இவன் சமானமானவனல்ல; இ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ப்பதுபேரிலும் இவன் மேன்மையுள்ளவன்; ஆனாலும் அந்த முந்தின மூன்றுபேருக்கும் இவன் சமானமானவனல்ல; இ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பின் தம்பி ஆசகேல் மற்ற முப்பதுபேரில் ஒருவன்; அவர்கள் யாரெனில், பெத்லகேம் ஊரானாகிய தோதோவின் குமாரன் எல்க்கானான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பின் தம்பி ஆசகேல் மற்ற முப்பதுபேரில் ஒருவன்; அவர்கள் யாரெனில், பெத்லகேம் ஊரானாகிய தோதோவின் குமாரன் எல்க்கானான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தியனாகிய சம்மா, ஆரோதியனாகிய எலிக்கா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ல்தியனாகிய ஏலெஸ், இக்கேசின் குமாரனாகிய ஈரா என்னும் தெக்கோவிய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ியனாகிய அபியேசர், ஊசாத்தியனாகிய மெபுன்னாய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ோகியனாகிய சல்மோன், நெத்தோபாத்தியனாகிய மகராய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னாவின் குமாரனாகிய ஏலேப் என்னும் நெத்தோபாத்தியன், பென்யமீன் புத்திரரின் கிபியா ஊரானாகிய ரிபாயின் குமாரன் இத்தாய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ரத்தோனியனாகிய பெனாயா, காகாஸ் நீரோடைகளின் தேசத்தானாகிய ஈத்தாய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ர்பாத்தியனாகிய அபிஅல்பொன், பருமியனாகிய அஸ்மாவேத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ல்போனியனாகிய எலியூபா, யாசேனின் குமாரரில் யோனத்தான் என்ப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ாரியனாகிய சம்மா, சாராரின் குமாரனாகிய அகியாம் என்னும் ஆராரியன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ாகாத்தியனின் குமாரனாகிய அகஸ்பாயிம் மகன் எலிப்பெலேத், கீலோனியனாகிய அகித்தோப்பேலின் குமாரன் எலியாம் என்பவ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மேலியனாகிய எஸ்ராயி, அர்பியனாகிய பாராய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ோபா ஊரானாகிய நாத்தானின் குமாரன் ஈகால், காதியனாகிய பான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ியனாகிய சேலேக், செருயாவின் குமாரனாகிய யோவாபின் ஆயுததாரியான பெரோத்தியனாகிய நகராய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்ரியனாகிய ஈரா, இத்ரியனாகிய காரேப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ஏத்தியனாகிய உரியா என்பவர்களே; ஆக முப்பத்தேழ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গুলি হল য়িশযের পুত্র দায়ূদের শেষ বাক্য়| এই বার্তা এসেছে সেই লোকরি কাছ থেকে যাকে ঈশ্বর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, যিনি যাকোবের ঈশ্বরের মনোনীত রাজা, ইস্রায়েলের সুমধুর গায়ক| এইগুলি তাঁর বাণ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আত্মা আমার মধ্য দিয়ে কথা বলেছেন| আমার মুখ দিয়ে তাঁর বাক্য় উচ্চারি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স্রায়েলের ঈশ্বর কথা বলেছেন| ইস্রায়েলের ঈশ্বর আমায় বলেছেন, “সেই ব্যক্তি যিনি সত্‌ভাবে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ব্যক্তি যে ঈশ্বরে শ্রদ্ধা রেখে শাসন করে| সেই ব্যক্তি ঊষাকালের প্রভাত কিরণের মত, পরিষ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র মত, বৃষ্টির পর সূর্য় কিরণের মত, সেই বৃষ্টির মত যার ছোঁযায় মাটির ওপর নতুন ঘাস জন্ম নে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আমার পরিবারকে শক্তিশালী এবং সুরক্ষিত করেছেন| আমার সঙ্গে তিনি চিরদিনের জন্য একটি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এই চুক্তিকে ঈশ্বর সবদিক থেকে সুরক্ষিত ও সুনিশ্চিত করেছেন| তাই, নিশ্চিতভাবে তিনি আমায়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 ও সাফল্য দেবেন| আমি যা চাই তার সবই তিনি আমায়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মন্দ লোকরা কাঁটার মত| লোক কাঁটা রাখে না; তারা কাঁটাগুলো ছুঁড়ে ফেলে দ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 যখন সেই কাঁটাগুলি স্পর্শ করে, তারা কাঠের বর্শার মত অথবা লোহার ডাণ্ডার মত নিজেদের আহ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যাঁ, সেইসব লোক কাঁটার মত| তাদের আগুনে নিক্ষেপ করা হবে, তারা সম্পূর্ণরূপে ভস্মীভূ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গুলি হল দায়ূদের বীর সৈনিকের নাম: তখমোনীয য়োশেব-বশেবত্‌| য়োশেব-বশেবত্‌ তিনজন শৌর্য়্য়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র অধিনাযক ছিল| তাকে ইস্নীয আদীনো বলে ডাকা হত| য়োশেব-বশেবত্‌ একসঙ্গে 800 লোককে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বর্ত্তী বীর হল, অহোহীযের অধিবাসী, দোদযের পুত্র ইলিয়াসর| ইলিয়াসর সেই তিনজন য়োদ্ধাদের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পলেষ্টীয়দের বিরুদ্ধে যুদ্ধের সময় দায়ূদের সঙ্গে ছিল| তারা যুদ্ধের জন্য জমায়েত হয়েছিল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সেনারা দৌড়ে পাল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লিয়াসর প্রচণ্ড অবসন্ন হওয়ার আগে পর্য়ন্ত পলেষ্টীয়দের বিরুদ্ধে যুদ্ধ করেছিল| সে দৃঢ়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 ধরে যুদ্ধ চালিয়ে গিয়েছিল| সেই দিন প্রভু ইস্রাযেলকে একটা বড় জয় এনে দিলেন| ইলিয়াসর য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ী হলে লোকরা সকলে ফিরে এল| কিন্তু তারা শুধুমাত্র মৃত শত্রুদের থেকে জিনিসপত্র নিত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বর্তী বীর শম্ম| সে হরারীয আগির সন্তান| পলেষ্টীয়রা একসঙ্গে যুদ্ধ করতে এল| একটি মুসুর ক্ষ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লড়াই হল| পলেষ্টীয়দের কাছ থেকে লোকরা ছুট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শম্ম যুদ্ধক্ষেত্রের মাঝে দাঁড়িয়ে প্রতিরোধ করল| সে পলেষ্টীয়দের পরাজিত করল| সেই দি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ইস্রাযেলকে এক মহান বিজয় এন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দিন, দায়ূদ অদুল্লম গুহাতে অবস্থান করছিলেন এবং পলেষ্টীয়রা রফাযীম উপত্যকায ছিল| দায়ূদের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নিষ্ঠ ত্রিশ জন বীর য়োদ্ধারমধ্য থেকে এই তিন জন মাটিতে লম্বা হয়ে শুয়ে পড়ে সরীসৃপের মত বুকে 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দায়ূদের গুহায় পৌঁছে গিয়েছিল এবং দায়ূদের সঙ্গে য়োগ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ন্য আর এক সময়, দায়ূদ এক দুর্গের মধ্যে ছিলেন এবং সেই সময় একদল পলেষ্টীয় সেনা বৈত্‌লেহম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কটু জলের জন্য দায়ূদ তৃষ্ণার্ত ছিলেন| তিনি বললেন, “আমার ইচ্ছা, বৈত্‌লেহমের নগরদ্বারের কুযো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আমায় খানিকটা জল এনে দিক!” আসলে দায়ূদ প্রকৃতই জল চান নি, তিনি এমনি সে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সেই তিনজন শৌর্য়্য়পূর্ণ য়োদ্ধা পলেষ্টীয় সেনাদের মধ্যে দিয়ে যুদ্ধ করল এবং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লেহম শহরের ফটকের কাছে কুযো থেকে জল এনেছিল| তারা সেই জল দায়ূদের কাছে পৌঁছে দিয়েছিল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 সেই জল পান করতে অস্বীকার করলেন| তিনি সেই জল মাটিতে ঢেলে দিয়ে তা প্রভুর কাছে উত্সর্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ায়ূদ বললেন, “হে প্রভু, এই জল আমি পান করতে পারি না| যদি আমি এই জল পান করি, তাহলে তা তাদের র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 করার মতই অন্যায কাজ হবে, যারা আমার জন্য জীবনের ঝুঁকি নিয়ে এই জল এনেছে|” এই কারণে দায়ূদ সেই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 করতে অস্বীকার করেন| এই তিন জন বীর এই রকম আরও অনেক সাহসিকতার পরিচয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োয়াবের ভাই এবং সরূযার পুত্রের নাম অবীশয| অবীশয এই তিনজন য়োদ্ধার নেতা ছিল| অবীশয 300 শত্র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তার বর্শাকে ব্যবহার করেছে এবং তাদের হত্যা করেছে| সেও এই তিন জন বীর য়োদ্ধার মতই বিখ্য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বীশয ঐ তিন জন বীরের মতই বিখ্যাত হয়েছিল| যদিও সে ঐ তিন জন বীরের একজনও নয় তবু সে ঐ তিন বী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 হ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ছাড়া যিহোয়াদার পুত্র বনায ছিল আর এক বীর| সে এক পরাক্রমশালী পিতার সন্তান| সে কব্সেল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 বনায অনেকগুলি দুঃসাহসের কাজ করেছিল| মোয়াবীয় অরীযেলের দুই পুত্রকে সে হত্যা করেছিল| এক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তুষারপাত হচ্ছে, বনায মাটির একটা গর্তের মধ্যে ঢুকে এক সিংহকে ব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নায এক মিশরীয় সৈন্যকেও হত্যা করে| মিশরীয় সৈন্যটির হাতে একটা বর্শা ছিল| কিন্তু বনায়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মাত্র মুগুর ছিল| বনায মিশরীয় সৈন্যটির বর্শাটা মুঠো করে চেপে ধরে এবং তার কাছ থেকে তা ছি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| তারপর তার নিজের বর্শা দিয়ে সেই মিশরীয় সৈন্যকে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োয়াদার পুত্র বনায এই রকম নানা দুঃসাহসিক কাজ করেছিল| সে সেই তিন বীরপুরুষের মতই বিখ্য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নায সেই ত্রিশ জন বীরের থেকেও বিখ্যাত ছিল, কিন্তু সে সেই তিন জন বীরপুরুষের একজন ছিল না|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াযকে তার দেহরক্ষীদের নেতা রূপে মনোনী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োয়াবের ভাই অসাহেল ত্রিশ জন বীরের একজন, ঐ ত্রিশ জন য়োদ্ধার অন্যান্য বীররা হল: বৈত্‌লেহ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দযের পুত্র ইল্হান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হরোদীয শম্ম; সহরোদীয ইলীক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ল্টীয হেলস্; তকোযীয ইক্কেশের পুত্র ঈর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নাথোতীয অবীযেষর; হূশাতীয মবুন্ন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হোহীয সল্মোন; নটোফাতীয মহর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নটোফত্‌ থেকে বানা এর পুত্র হেলব, গিবিয়ার বিন্যামীনের রীবয়ের পুত্র ইত্ত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িরিযাথোনীয বনায; গাশ উপত্যকা নিবাসী হিদ্দ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র্বতীয অবি-যলবোন; বরহূমীয অস্মাবত্‌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শাল্বোনীয ইলিযহবা; যাশেনের পুত্রর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হরার থেকে শম্মের পুত্র য়োনাথন, হরার থেকে সাররের পুত্র অহীযা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াখাথীয অহবয়ংের পুত্র ইলীফেলট; গীলোনীয অহীথোফলের পুত্র ইলীয়া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র্মিলীয হিষ্রয; অব্বীয পার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োবা নিবাসী নাথনের পুত্র য়িগাল, গাদীয বান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অম্মোনীয সেলক, বেরোতীয নহরয যে সরূযার পুত্র য়োয়াবের বর্ম বহ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়িত্রীয ঈরা, য়িত্রীয গারেব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বং হিত্তীয় ঊরিয| সেই দলে মোট 37 জ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2026-10-21T04:47:32Z</dcterms:created>
  <dcterms:modified xsi:type="dcterms:W3CDTF">2026-10-21T04:47:32Z</dcterms:modified>
  <dc:title>২ শমূয়েল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