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ர்த்தர் தயையுள்ளவரென்பதை நீங்கள் ருசிபார்த்ததுண்ட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துர்க்குணத்தையும், சகலவித கபடத்தையும், வஞ்சகங்களையும், பொறாமைகளையும், சகலவித புறங்கூறுதலையும் ஒழித்துவி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வளரும்படி, புதிதாய்ப் பிறந்த குழந்தைகளைப்போல, திருவசனமாகிய களங்கமில்லாத ஞானப்பாலின்மேல் வாஞ்சையாய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ால் தள்ளப்பட்டதாயினும், தேவனால் தெரிந்துகொள்ளப்பட்டதும் விலையேறப்பெற்றதுமாயிருக்கிற ஜீவனுள்ள கல்லாகிய அவரிடத்தில் சேர்ந்தவர்களாகிய நீங்க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ால் தள்ளப்பட்டதாயினும், தேவனால் தெரிந்துகொள்ளப்பட்டதும் விலையேறப்பெற்றதுமாயிருக்கிற ஜீவனுள்ள கல்லாகிய அவரிடத்தில் சேர்ந்தவர்களாகிய நீங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ீவனுள்ள கற்களைப்போல ஆவிக்கேற்ற மாளிகையாகவும், இயேசுகிறிஸ்து மூலமாய் தேவனுக்குப் பிரியமான ஆவிக்கேற்ற பலிகளைச் செலுத்தும்படிக்குப் பரிசுத்த ஆசாரியக்கூட்டமாகவும் கட்டப்பட்டுவரு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ீவனுள்ள கற்களைப்போல ஆவிக்கேற்ற மாளிகையாகவும், இயேசுகிறிஸ்து மூலமாய் தேவனுக்குப் பிரியமான ஆவிக்கேற்ற பலிகளைச் செலுத்தும்படிக்குப் பரிசுத்த ஆசாரியக்கூட்டமாகவும் கட்டப்பட்டுவரு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: இதோ, தெரிந்துகொள்ளப்பட்டதும் விலையேறப்பெற்றதுமாயிருக்கிற மூலைக்கல்லைச் சீயோனில் வைக்கிறேன்; அதின்மேல் விசுவாசமாயிருக்கிறவன் வெட்கப்படுவதில்லை என்று வேதத்திலே சொல்ல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: இதோ, தெரிந்துகொள்ளப்பட்டதும் விலையேறப்பெற்றதுமாயிருக்கிற மூலைக்கல்லைச் சீயோனில் வைக்கிறேன்; அதின்மேல் விசுவாசமாயிருக்கிறவன் வெட்கப்படுவதில்லை என்று வேதத்திலே சொல்ல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ிக்கிற உங்களுக்கு அது விலையேறப்பெற்றது; கீழ்ப்படியாமலிருக்கிறவர்களுக்கோ வீட்டைக் கட்டுகிறவர்களால், தள்ளப்பட்ட பிரதான மூலைக்கல்லாகிய அந்தக் கல் இடறுதற்கேதுவான கல்லும் விழுதற்கேதுவான கன்மலையுமாயிற்ற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ிக்கிற உங்களுக்கு அது விலையேறப்பெற்றது; கீழ்ப்படியாமலிருக்கிறவர்களுக்கோ வீட்டைக் கட்டுகிறவர்களால், தள்ளப்பட்ட பிரதான மூலைக்கல்லாகிய அந்தக் கல் இடறுதற்கேதுவான கல்லும் விழுதற்கேதுவான கன்மலையுமாயிற்ற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ருவசனத்திற்கு கீழ்ப்படியாதவர்களாயிருந்து இடறுகிறார்கள்; அதற்கென்றே நியமிக்கப்பட்டவர்களாயும் இ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ருவசனத்திற்கு கீழ்ப்படியாதவர்களாயிருந்து இடறுகிறார்கள்; அதற்கென்றே நியமிக்கப்பட்டவர்களாயும் இ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னே நீங்கள் தேவனுடைய ஜனங்களாயிருக்கவில்லை, இப்பொழுதோ அவருடைய ஜனங்களாயிருக்கிறீர்கள்; முன்னே நீங்கள் இரக்கம் பெறாதவர்களாயிருந்தீர்கள். இப்பொழுதோ இரக்கம் பெற்றவர்களாயிருக்கி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னே நீங்கள் தேவனுடைய ஜனங்களாயிருக்கவில்லை, இப்பொழுதோ அவருடைய ஜனங்களாயிருக்கிறீர்கள்; முன்னே நீங்கள் இரக்கம் பெறாதவர்களாயிருந்தீர்கள். இப்பொழுதோ இரக்கம் பெற்றவர்களாயிருக்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அந்நியர்களும் பரதேசிகளுமாயிருக்கிற நீங்கள் ஆத்துமாவுக்கு விரோதமாய்ப் போர்செய்கிற மாம்ச இச்சைகளை விட்டு வில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அந்நியர்களும் பரதேசிகளுமாயிருக்கிற நீங்கள் ஆத்துமாவுக்கு விரோதமாய்ப் போர்செய்கிற மாம்ச இச்சைகளை விட்டு வில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ஜாதிகள் உங்களை அக்கிரமக்காரரென்று விரோதமாய்ப் பேசும் விஷயத்தில், அவர்கள் உங்கள் நற்கிரியைகளைக்கண்டு அவற்றினிமித்தம் சந்திப்பின் நாளிலே தேவனை மகிமைப்படுத்தும்படி நீங்கள் அவர்களுக்குள்ளே நல்நடக்கையுள்ளவர்களாய் நடந்துகொள்ளுங்கள் என்று உங்களுக்குப் புத்தி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ஜாதிகள் உங்களை அக்கிரமக்காரரென்று விரோதமாய்ப் பேசும் விஷயத்தில், அவர்கள் உங்கள் நற்கிரியைகளைக்கண்டு அவற்றினிமித்தம் சந்திப்பின் நாளிலே தேவனை மகிமைப்படுத்தும்படி நீங்கள் அவர்களுக்குள்ளே நல்நடக்கையுள்ளவர்களாய் நடந்துகொள்ளுங்கள் என்று உங்களுக்குப் புத்தி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ஜாதிகள் உங்களை அக்கிரமக்காரரென்று விரோதமாய்ப் பேசும் விஷயத்தில், அவர்கள் உங்கள் நற்கிரியைகளைக்கண்டு அவற்றினிமித்தம் சந்திப்பின் நாளிலே தேவனை மகிமைப்படுத்தும்படி நீங்கள் அவர்களுக்குள்ளே நல்நடக்கையுள்ளவர்களாய் நடந்துகொள்ளுங்கள் என்று உங்களுக்குப் புத்தி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னுஷருடைய கட்டளைகள் யாவற்றிற்கும் கர்த்தர்நிமித்தம் கீழ்ப்படி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னுஷருடைய கட்டளைகள் யாவற்றிற்கும் கர்த்தர்நிமித்தம் கீழ்ப்படி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ான அதிகாரமுள்ள ராஜாவுக்கானாலுஞ்சரி, தீமைசெய்கிறவர்களுக்கு ஆக்கினையும் நன்மைசெய்கிறவர்களுக்குப் புகழ்ச்சியும் உண்டாகும்படி அவனால் அனுப்பப்பட்ட அதிகாரிகளுக்கானாலுஞ்சரி, கீழ்ப்பட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ான அதிகாரமுள்ள ராஜாவுக்கானாலுஞ்சரி, தீமைசெய்கிறவர்களுக்கு ஆக்கினையும் நன்மைசெய்கிறவர்களுக்குப் புகழ்ச்சியும் உண்டாகும்படி அவனால் அனுப்பப்பட்ட அதிகாரிகளுக்கானாலுஞ்சரி, கீழ்ப்பட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ன்மைசெய்கிறதினாலே புத்தியீன மனுஷருடைய அறியாமையை அடக்குவது தேவனுடைய சித்தம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ன்மைசெய்கிறதினாலே புத்தியீன மனுஷருடைய அறியாமையை அடக்குவது தேவனுடைய சித்த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யாதீனமுள்ளவர்களாயிருந்தும் உங்கள் சுயாதீனத்தைத் துர்க்குணத்திற்கு மூடலாகக் கொண்டிராமல், தேவனுக்கு அடிமைகளாய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ையும் கனம்பண்ணுங்கள்; சகோதரரிடத்தில் அன்புகூருங்கள்; தேவனுக்குப் பயந்திருங்கள்; ராஜாவைக் கனம்பண்ண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லைக்காரரே, அதிக பயத்துடனே உங்கள் எஜமான்களுக்குக் கீழ்ப்படிந்திருங்கள்; நல்லவர்களுக்கும் சாந்தகுணமுள்ளவர்களுக்கும் மாத்திரம் அல்ல, முரட்டுக்குணமுள்ளவர்களுக்கும் கீழ்ப்படிந்த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லைக்காரரே, அதிக பயத்துடனே உங்கள் எஜமான்களுக்குக் கீழ்ப்படிந்திருங்கள்; நல்லவர்களுக்கும் சாந்தகுணமுள்ளவர்களுக்கும் மாத்திரம் அல்ல, முரட்டுக்குணமுள்ளவர்களுக்கும் கீழ்ப்படிந்த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மேல் பற்றுதலாயிருக்கிற மனச்சாட்சியினிமித்தம் ஒருவன் அநியாயமாய்ப் பாடுபட்டு உபத்திரவங்களைப் பொறுமையாய்ச் சகித்தால் அதுவே பிரீதிய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மேல் பற்றுதலாயிருக்கிற மனச்சாட்சியினிமித்தம் ஒருவன் அநியாயமாய்ப் பாடுபட்டு உபத்திரவங்களைப் பொறுமையாய்ச் சகித்தால் அதுவே பிரீதிய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ாக நீங்கள் அழைக்கப்பட்டுமிருக்கிறீர்கள்; ஏனெனில், கிறிஸ்துவும் உங்களுக்காகப் பாடுபட்டு, நீங்கள் தம்முடைய அடிச்சுவடுகளைத் தொடர்ந்துவரும்படி உங்களுக்கு மாதிரியைப் பின்வைத்துப்போ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ாக நீங்கள் அழைக்கப்பட்டுமிருக்கிறீர்கள்; ஏனெனில், கிறிஸ்துவும் உங்களுக்காகப் பாடுபட்டு, நீங்கள் தம்முடைய அடிச்சுவடுகளைத் தொடர்ந்துவரும்படி உங்களுக்கு மாதிரியைப் பின்வைத்துப்போ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ாவஞ்செய்யவில்லை, அவருடைய வாயிலே வஞ்சனை காணப்படவுமில்லை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வையப்படும்போது பதில்வையாமலும், பாடுபடும்போது பயமுறுத்தாமலும், நியாயமாய்த் தீர்ப்புச்செய்கிறவருக்குத் தம்மை ஒப்புவ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வையப்படும்போது பதில்வையாமலும், பாடுபடும்போது பயமுறுத்தாமலும், நியாயமாய்த் தீர்ப்புச்செய்கிறவருக்குத் தம்மை ஒப்புவி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ம் பாவங்களுக்குச் செத்து, நீதிக்குப் பிழைத்திருக்கும்படிக்கு, அவர்தாமே தமது சரீரத்திலே நம்முடைய பாவங்களைச் சிலுவையின்மேல் சுமந்தார்; அவருடைய தழும்புகளால் குணமான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ம் பாவங்களுக்குச் செத்து, நீதிக்குப் பிழைத்திருக்கும்படிக்கு, அவர்தாமே தமது சரீரத்திலே நம்முடைய பாவங்களைச் சிலுவையின்மேல் சுமந்தார்; அவருடைய தழும்புகளால் குணமான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தறுண்ட ஆடுகளைப்போலிருந்தீர்கள்; இப்பொழுதோ உங்கள் ஆத்துமாக்களுக்கு மேய்ப்பரும் கண்காணியுமானவரிடத்தில் திருப்பப்பட்டிருக்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தறுண்ட ஆடுகளைப்போலிருந்தீர்கள்; இப்பொழுதோ உங்கள் ஆத்துமாக்களுக்கு மேய்ப்பரும் கண்காணியுமானவரிடத்தில் திருப்பப்பட்ட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 laying aside all malice, and all guile, and hypocrisies, and envies, all evil speak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newborn babes, desire the sincere milk of the word, that all of you may grow thereb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so be all of you have tasted that the Lord is gracio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whom coming, as unto a living stone, disallowed indeed of men, but chosen of Go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cio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ll of you also, as lively stones, are built up a spiritual house, an holy priesthood, to off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spiritual sacrifices, acceptable to God by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also it is contained in the scripture, Behold, I lay in Sion a chief corner ston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ect, precious: and he that believes on him shall not be confound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Unto you therefore which believe he is precious: but unto them which be disobedient, the st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the builders disallowed, the same is made the head of the corn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 stone of stumbling, and a rock of offence, even to them which stumble at the word, be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obedient: unto which also they were appoin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all of you are a chosen generation, a royal priesthood, an holy nation, an exclusive peopl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all of you should show forth the praises of him who has called you out of darkness into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vellous ligh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ich in time past were not a people, but are now the people of God: which had not obtai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rcy, but now have obtained merc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Dearly beloved, I plead to you as strangers and pilgrims, abstain from fleshly lusts, which w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st the sou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aving your conversation honest among the Gentiles: that, whereas they speak against you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ildoers, they may by your good works, which they shall behold, glorify God in the da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isit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ubmit yourselves to every ordinance of man for the Lord's sake: whether it be to the king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prem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r unto governors, as unto them that are sent by him for the punishment of evildoers, and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aise of them that do we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so is the will of God, that with well doing all of you may put to silence the ignoranc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lish m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s free, and not using your liberty for a coat of maliciousness, but as the servant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onour all men. Love the brotherhood. Fear God. Honour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ervants, be subject to your masters with all fear; not only to the good and gentle, but also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erver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is deserves giving of thanks, if a man for conscience toward God endure grief, suffer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rongfu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what glory is it, if, when all of you be buffeted for your faults, all of you shall take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tiently? but if, when all of you do well, and suffer for it, all of you take it patiently, this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eptable with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even hereunto were all of you called: because Christ also suffered for us, leaving us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ample, that all of you should follow his step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o did no sin, neither was guile found in his mou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, when he was reviled, reviled not again; when he suffered, he threatened not; but committ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self to him that judges righteousl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o his own self bare our sins in his own body on the tree, that we, being dead to sins,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 unto righteousness: by whose stripes all of you were hea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all of you were as sheep going astray; but are now returned unto the Shepherd and Bishop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sou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2026-10-20T03:11:53Z</dcterms:created>
  <dcterms:modified xsi:type="dcterms:W3CDTF">2026-10-20T03:11:53Z</dcterms:modified>
  <dc:title>1 Peter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