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இயேசு வெற்றி பெற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அவர் ஜெயித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ியே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செய்த மதி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ு போய் விழ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உயர்ந்த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போய் ஓ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நாம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றி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சங்கில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2026-09-15T19:14:23Z</dcterms:created>
  <dcterms:modified xsi:type="dcterms:W3CDTF">2026-09-15T19:14:23Z</dcterms:modified>
  <dc:title>துதிப் பாடல்கள் : 448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