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இயேசு வெற்றி பெற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 அவர் ஜெயித்த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ன் வல்ல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பட்டு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ின் வல்ல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கியே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செய்த மதில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ர்ந்து போய் விழ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் உயர்ந்த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வின் வல்ல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ந்துபோய் ஓ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நாமம் மேலான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ின் வல்ல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றிப்பட்டு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 சங்கில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ப்பட்டு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2026-07-31T18:54:27Z</dcterms:created>
  <dcterms:modified xsi:type="dcterms:W3CDTF">2026-07-31T18:54:27Z</dcterms:modified>
  <dc:title>துதிப் பாடல்கள் : 448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