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 உன்னிலுள்ள வெளிச்சம் இருளாகாதபடிக்கு எச்சரிக்கையாயிர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போஜனம்பண்ணுகிறதற்குமுன் கைகழுவாமலிருந்ததைப் பரிசேயன் கண்டு, ஆச்சரிய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திகேடரே, வெளிப்புறத்தை உண்டாக்கினவர் உட்புறத்தையும் உண்டாக்கவில்லைய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ங்களுக்கு உண்டானவைகளில் பிச்சை கொடுங்கள், அப்பொழுது சகலமும் உங்களுக்குச் சுத்த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யக்காரராகிய வேதபாரகரே, பரிசேயரே, உங்களுக்கு ஐயோ, மறைந்திருக்கிற பிரேதக்குழிகளைப்போலிருக்கிறீர்கள், அவைகள்மேல் நடக்கிற மனுஷருக்கு அவைகள் தெரியாதிருக்கிற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வேண்டிய ஆகாரத்தை அன்றன்றும் எங்களுக்குத் தார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முட்டையைக் கேட்டால், அவனுக்குத் தேளைக் கொடுப்பான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று சிலர் அவரைச் சோதிக்கும்படி வானத்திலிருந்து ஒரு அடையாளத்தைக் காட்டவேண்டுமென்று அவரிடத்தில் கேட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 காரியங்களைக் குறித்துப்பேசும்படி அவரை ஏவவும் தொடங்க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 காரியங்களைக் குறித்துப்பேசும்படி அவரை ஏவவும் தொடங்க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ோடே இராதவன் எனக்கு விரோதியாயிருக்கிறான், என்னோடே சேர்க்காதவன் சிதறடிக்கி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் வரும்போது, அது பெருக்கி ஜோடிக்கப்பட்டிருக்கக் கண்ட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: அப்படியானாலும், தேவனுடைய வார்த்தையைக் கேட்டு, அதைக் காத்துக்கொள்ளுகிறவர்களே அதிக பாக்கியவான்கள்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തെക്കെ രാജ്ഞി ന്യായവിധിയിൽ ഈ തലമുറയിലെ ആളുകളോടു ഒന്നിച്ചു ഉയിർത്തെഴുന്നേറ്റു അവരെ കു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ം; അവൾ ശലോമോന്റെ ജ്ഞാനം കേൾപ്പാൻ ഭൂമിയുടെ അറുതികളിൽനിന്നു വന്നുവല്ലോ. ഇവിടെ ഇത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ോമോനിലും വലിയ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ീനെവേക്കാർ ന്യായവിധിയിൽ ഈ തലമുറയോടു ഒന്നിച്ചു എഴുന്നേറ്റു അതിനെ കുറ്റം വിധിക്കും; അവർ യോന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ംഗം കേട്ടു മാനസാന്തരപ്പെട്ടുവല്ലോ. ഇവിടെ ഇതാ, യോനയിലും വലിയ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വിളക്കു കൊളുത്തീട്ടു ആരും നിലവറയിലോ പറയിൻ കീഴിലോ വെക്കാതെ അകത്തു വരുന്നവർ വെളിച്ച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േണ്ടതിന്നു തണ്ടിന്മേൽ അത്രേ വെ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ശരീരത്തിന്റെ വിളക്കു കണ്ണാകുന്നു; കണ്ണു ചൊവ്വുള്ളതെങ്കിൽ ശരീരം മുഴുവനും പ്രകാശിതമാ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ാഷമുള്ളതാകിലോ ശരീരവും ഇരുട്ട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ആകയാൽ നിന്നിലുള്ള വെളിച്ചം ഇരുളാകാതിരിപ്പാൻ നോ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ിന്റെ ശരീരം അന്ധകാരമുള്ള അംശം ഒട്ടുമില്ലാതെ മുഴുവനും പ്രകാശിതമായിരുന്നാൽ വിളക്കു തെളക്ക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പ്രകാശിപ്പിക്കുംപോലെ അശേഷം പ്രകാശിത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സംസാരിക്കുമ്പോൾ തന്നേ ഒരു പരീശൻ തന്നോടുകൂടെ മുത്താഴം കഴിപ്പാൻ അവനെ ക്ഷണിച്ചു; അവനും അ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 ഭക്ഷണത്തി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മുത്താഴത്തിന്നു മുമ്പേ കുളിച്ചില്ല എന്നു കണ്ടിട്ടു പരീശൻ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കർത്താവു അവനോടു: “പരീശന്മാരായ നിങ്ങൾ കിണ്ടികിണ്ണങ്ങളുടെ പുറം വെടിപ്പാക്കുന്നു;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ിലോ കവർച്ചയും ദുഷ്ടതയും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മൂഢന്മാരേ, പുറം ഉണ്ടാക്കിയവൻ അല്ലയോ അകവും ഉണ്ടാക്കിയ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കത്തുള്ളതു ഭിക്ഷയായി കൊടുപ്പിൻ; എന്നാൽ സകലവും നിങ്ങൾക്കു ശുദ്ധം ആക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പരീശന്മാരായ നിങ്ങൾക്കു അയ്യോ കഷ്ടം; നിങ്ങൾ തുളസിയിലും അരൂതയിലും എല്ലാ ചീരയിലും പതാരം 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ും ദൈവസ്നേഹവും വിട്ടുകളകയും ചെയ്യുന്നു; ഇതു ചെയ്കയും അതു ത്യജിക്കാതിരിക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പരീശന്മാരായ നിങ്ങൾക്കു അയ്യോ കഷ്ടം; നിങ്ങൾക്കു പള്ളിയിൽ മുഖ്യാസനവും അങ്ങാടിയിൽ വന്ദ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ിയമാകുന്നു. നിങ്ങൾക്കു അയ്യോ കഷ്ട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നിങ്ങൾ കാണ്മാൻ കഴിയാത്ത കല്ലറകളെപ്പോലെ ആകുന്നു; അവയുടെ മീതെ നടക്കുന്ന മനുഷ്യർ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ന്യായശാസ്ത്രിമാരിൽ ഒരുത്തൻ അവനോടു: ഗുരോ, ഇങ്ങനെ പറയുന്നതിനാൽ നീ ഞങ്ങളെയും അപമാന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തിന്നു അവൻ പറഞ്ഞതു: “ന്യായശാസ്ത്രിമാരായ നിങ്ങൾക്കും അയ്യോ കഷ്ടം; എടുപ്പാൻ പ്രയാസമുള്ള ചുമട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നുഷ്യരെക്കൊണ്ടു ചുമപ്പിക്കുന്നു; നിങ്ങൾ ഒരു വിരൽ കൊണ്ടുപോലും ആ ചുമടുകളെ തൊട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നിങ്ങൾക്കു അയ്യോ കഷ്ടം; നിങ്ങൾ പ്രവാചകന്മാരുടെ കല്ലറകളെ പണിയുന്നു; നിങ്ങളുടെ പിതാക്കന്മാർ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ഒരു സ്ഥലത്തു പ്രാർത്ഥിച്ചുകൊണ്ടിരുന്നു; തീർന്നശേഷം ശിഷ്യന്മാരിൽ ഒരുത്തൻ അവനോടു: കർത്താ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ഹന്നാൻ തന്റെ ശിഷ്യന്മാരെ പഠിപ്പിച്ചതുപോലെ ഞങ്ങളെയും പ്രാർത്ഥിപ്പാൻ പഠിപ്പിക്ക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അവരോടു പറഞ്ഞതു: “നിങ്ങൾ പ്രാർത്ഥിക്കുമ്പോൾ ചൊല്ലേണ്ടിയതു: (സ്വർഗ്ഗസ്ഥനായ ഞങ്ങളുടെ) പിതാ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ാമം വിശുദ്ധീകരിക്കപ്പെടേണമേ; നിന്റെ രാജ്യം വരേണമേ; (നിന്റെ ഇഷ്ടം സ്വർഗ്ഗത്തില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ലും ആകേണമേ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ൾക്കു ആവശ്യമുള്ള ആഹാരം ദിനംപ്രതി തര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ുടെ പാപങ്ങളെ ഞങ്ങളോടു ക്ഷമിക്കേണമേ; ഞങ്ങൾക്കു കടംപെട്ടിരിക്കുന്ന ഏവനോടും ഞ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ിക്കുന്നു; ഞങ്ങളെ പരീക്ഷയിൽ കടത്തരുതേ: (ദുഷ്ടങ്കൽനിന്നു ഞങ്ങളെ വിടുവിക്കേണമ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അവൻ അവരോടു പറഞ്ഞതു: “നിങ്ങളിൽ ആർക്കെങ്കിലും ഒരു സ്നേഹതിൻ ഉണ്ടു എന്നിരിക്കട്ടെ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ദ്ധരാത്രിക്കു അവന്റെ അടുക്കൽ ചെന്നു: സ്നേഹിതാ, എനിക്കു മൂന്നപ്പം വായ്പ തര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റെ ഒരു സ്നേഹിതൻ വഴിയാത്രയിൽ എന്റെ അടുക്കൽ വന്നു; അവന്നു വിളമ്പിക്കൊടുപ്പാൻ എന്റെ പക്കൽ ഏ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 എന്നു അവനോടു പറഞ്ഞ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െ പ്രയാസപ്പെടുത്തരുതു; കതകു അടെച്ചിരിക്കുന്നു; പൈതങ്ങളും എന്നോടുകൂടെ കി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തരുവാൻ എനിക്കു കഴികയില്ല എന്നു അകത്തുനിന്നു ഉത്തരം പറഞ്ഞ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സ്നേഹിതാനാകകൊണ്ടു എഴുന്നേറ്റു അവന്നു കൊടുക്കയില്ലെങ്കിലും അവൻ ലജ്ജകൂടാതെ മുട്ടിക്ക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അവന്നു വേണ്ടുന്നെടത്തോളം കൊടുക്കും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ാചിപ്പിൻ, എന്നാൽ നിങ്ങൾക്കു കിട്ടും; അന്വേഷിപ്പിൻ, എന്നാൽ നിങ്ങൾ കണ്ടെത്തും; മുട്ടുവിൻ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തുറ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ാചിക്കുന്നവന്നു ഏവന്നും ലഭിക്കുന്നു; അന്വേഷിക്കുന്നവൻ കണ്ടെത്തുന്നു; മുട്ടുന്നവന്നു തുറക്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നിങ്ങളിൽ ഒരു അപ്പനോടു മകൻ അപ്പം ചോദിച്ചാൽ അവന്നു കല്ലു കൊടുക്കുമോ? അല്ല, മീ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ാൽ മീനിന്നു പകരം പാമ്പിനെ കൊടു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ുട്ട ചോദിച്ചാൽ തേളിനെ കൊടു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തിനാൽ നിങ്ങളുടെ പിതാക്കന്മാരുടെ പ്രവൃത്തികൾക്കു നിങ്ങൾ സാക്ഷികളായിരിക്കയും സമ്മത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; അവർ അവരെ കൊന്നു; നിങ്ങൾ അവരുടെ കല്ലറകളെ പണ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ദോഷികളായ നിങ്ങൾ നിങ്ങളുടെ മക്കൾക്കു നല്ല ദാനങ്ങളെ കൊടുപ്പാൻ അറിയ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സ്ഥനായ പിതാവു തന്നോടു യാചിക്കുന്നവർക്കു പരിശുദ്ധാത്മാവിനെ എത്ര അധിക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തുകൊണ്ടു ദൈവത്തിന്റെ ജ്ഞാനവും പറയുന്നതു: ഞാൻ പ്രവാചകന്മാരെയും അപ്പൊസ്തലന്മാരെയും അവര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ക്കുന്നു; അവരിൽ ചിലരെ അവർ കൊല്ലുകയും ഉപദ്രവ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ഒരിക്കൽ അവൻ ഊമയായോരു ഭൂതത്തെ പുറത്താക്കി. ഭൂതം വിട്ടുപോയശേഷം ഊമൻ സംസാരിച്ചു, പുരുഷ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ചര്യ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ഹാബേലിന്റെ രക്തം തുടങ്ങി യാഗപീഠത്തിന്നും ആലയത്തിന്നും നടുവിൽവെച്ചു പട്ടുപോയ സെഖര്യാവിന്റെ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ിൽ ചിലരോ: ഭൂതങ്ങളുടെ തലവനായ ബെയെത്സെബൂലെക്കൊണ്ടാകുന്നു അവൻ ഭൂതങ്ങളെ പുറത്താക്കുന്ന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ലോക സ്ഥാപനം മുതൽ ചൊരിഞ്ഞിരിക്കുന്ന സകല പ്രവാചകന്മാരുടെയും രക്തം ഈ തലമുറയോടു ചോദ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രേണ്ടതിന്നു തന്നേ. അതേ, ഈ തലമുറയോടു അതു ചോദിക്കും എന്നു”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ന്യായശാസ്ത്രിമാരായ നിങ്ങൾക്കു അയ്യോ കഷ്ടം; നിങ്ങൾ പരിജ്ഞാനത്തിന്റെ താക്കോൽ എടുത്തുകള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തന്നേ കടന്നില്ല; കടക്കുന്നവരെ തടുത്തും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േറെ ചിലർ അവനെ പരീക്ഷിച്ചു ആകാശത്തുനിന്നു ഒരടയാളം അവനോട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വൻ അവിടംവിട്ടുപോകുമ്പോൾ ശാസ്ത്രിമാരും പരീശ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വരുടെ വിചാരം അറിഞ്ഞു അവരോടു പറഞ്ഞതു: “തന്നിൽതന്നേ ഛിദ്രിച്ച രാജ്യം എല്ലാം പാഴായ്പോ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 ഓരോന്നും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അവനെ അത്യന്തം വിഷമിപ്പിപ്പാനും അവന്റെ വായിൽ നിന്നു വല്ലതും പിടിക്കാമോ എന്നു വെച്ചു അവ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യിരുന്നുകൊണ്ടു പലതിനെയും കുറിച്ചു കുടുക്കുചോദ്യം ചോദിപ്പാനും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ാത്താനും തന്നോടു തന്നേ ഛിദ്രിച്ചു എങ്കിൽ, അവന്റെ രാജ്യം എങ്ങനെ നിലനില്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യെത്സെബൂലെക്കൊണ്ടു ഞാൻ ഭൂതങ്ങളെ പുറത്താക്കുന്നു എന്നു നിങ്ങൾ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ബെയെത്സെബൂലെക്കൊണ്ടു ഭൂതങ്ങളെ പുറത്താക്കുന്നു എങ്കിൽ നിങ്ങളുടെ മക്കൾ ആര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ാക്കുന്നു; അതുകൊണ്ടു അവർ നിങ്ങൾക്കു ന്യായാധിപതികൾ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ദൈവത്തിന്റെ ശക്തികൊണ്ടു ഞാൻ ഭൂതങ്ങളെ പുറത്താക്കുന്നു എങ്കിൽ ദൈവരാജ്യം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 സ്പഷ്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ബലവാൻ ആയുധം ധരിച്ചു തന്റെ അരമന കാക്കുമ്പോൾ അവന്റെ വസ്തുവക ഉറപ്പോടെ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ിലും ബലവാനായവൻ വന്നു അവനെ ജയിച്ചു എങ്കിലോ അവൻ ആശ്രയിച്ചിരുന്ന സർവ്വായുധവർഗ്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പറിച്ചു അവന്റെ കൊള്ള പകുതി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ിക്കു അനുകൂലമല്ലാത്തവൻ എനിക്കു പ്രതികൂലം ആകുന്നു; എന്നോടുകൂടെ ചേർക്കാത്തവൻ ചിതറ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ശുദ്ധാത്മാവു ഒരു മനുഷ്യനെ വിട്ടുപോയിട്ടു നീരില്ലാത്ത പ്രദേശങ്ങളിൽ തണുപ്പു തിരഞ്ഞു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ഞ്ഞിട്ടു: ഞാൻ വിട്ടുപോന്ന വീട്ടിലേക്കു മടങ്ങിച്ചെല്ലും എന്നു പറഞ്ഞു 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 അടിച്ചുവാരിയും അലങ്കരിച്ചും 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ോൾ അവൻ പോയി തന്നിലും ദുഷ്ടത ഏറിയ ഏഴു ആത്മാക്കളെ കൂട്ടിക്കൊണ്ടു വരുന്നു; അവയും അതിൽ ക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ിട്ടു ആ മനുഷ്യന്റെ പിന്നത്തെ സ്ഥിതി മുമ്പിലത്തേതിനേക്കാൾ വല്ലാതെയായി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തു പറയുമ്പോൾ പുരുഷാരത്തിൽ ഒരു സ്ത്രീ ഉച്ചത്തിൽ അവനോടു: നിന്നെ ചുമന്ന ഉദരവും നീ കുടിച്ച മുല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ഗ്യമുള്ളവ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ിന്നു അവൻ:“അല്ല, ദൈവത്തിന്റെ വചനം കേട്ടു പ്രമാണിക്കുന്നവർ അത്രേ ഭാഗ്യവാന്മാർ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ുരുഷാരം തിങ്ങിക്കൂടിയപ്പോൾ അവൻ പറഞ്ഞുതുടങ്ങിയതു: “ഈ തലമുറ ദോഷമുള്ള തലമുറയാകുന്നു; അതു അടയ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ു; യോനയുടെ അടയാളമല്ലാതെ അതിന്നു ഒരു അടയാളവും കൊടു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ോനാ നീനെവേക്കാർക്കു അടയാളം ആയതു പോലെ മനുഷ്യപുത്രൻ ഈ തലമുറെക്ക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2026-10-20T06:38:26Z</dcterms:created>
  <dcterms:modified xsi:type="dcterms:W3CDTF">2026-10-20T06:38:26Z</dcterms:modified>
  <dc:title>ലൂക്കൊസ്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