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: for man would swallow me up; he fighting daily oppresses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merciful unto me, O God: for man would swallow me up; he fighting daily oppresses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ine enemies would daily swallow me up: for they be many that fight against me, O you most Hig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ine enemies would daily swallow me up: for they be many that fight against me, O you most Hig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at time I am afraid, I will trust in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God I will praise his word, in God I have put my trust; I will not fear what flesh can do unto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God I will praise his word, in God I have put my trust; I will not fear what flesh can do unto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ry day they shift my words: all their thoughts are against me for evi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very day they shift my words: all their thoughts are against me for evi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gather themselves together, they hide themselves, they mark my steps, when they wait for my sou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gather themselves together, they hide themselves, they mark my steps, when they wait for my sou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all they escape by iniquity? in yours anger cast down the people, O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tell my wanderings: put you my tears into your bottle: are they not in your book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tell my wanderings: put you my tears into your bottle: are they not in your book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I cry unto you, then shall mine enemies turn back: this I know; for God is for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I cry unto you, then shall mine enemies turn back: this I know; for God is for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God will I praise his word: in the LORD will I praise his w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God will I praise his word: in the LORD will I praise his w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God have I put my trust: I will not be afraid what man can do unto m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vows are upon me, O God: I will render praises unto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r vows are upon me, O God: I will render praises unto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delivered my soul from death: will not you deliver my feet from falling, that I may walk before God in the light of the living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delivered my soul from death: will not you deliver my feet from falling, that I may walk before God in the light of the living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க்கு இரங்கும்; மனுஷன் என்னை விழுங்கப்பார்க்கிறான், நாள்தோறும் போர்செய்த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ுக்க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் நாள்தோறும் என்னை விழுங்கப்பார்க்கிறார்கள்: உன்னதமானவரே, எனக்கு விரோ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ங்கரித்துப் போர் செய்கிறவர்கள் அநேக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யப்படுகிற நாளில் உம்மை நம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 முன்னிட்டு அவருடைய வார்த்தையைப் புகழுவேன்; தேவனை நம்பியிருக்கிறேன், நான் பயப்ப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மானவன் எனக்கு என்ன 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த்தமும் என் வார்த்தைகளைப் புரட்டுகிறார்கள்; எனக்குத் தீங்குசெய்வதே அவர்கள் முழ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ஏகமாய்க் கூடி, பதிவிருக்கிறார்கள்; என் பிராணனை வாங்க விரும்பி, என் காலடிகளைத் தொட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் அக்கிரமத்தினால் தப்புவார்களோ? தேவனே, கோபங்கொண்டு ஜனங்களைக் கீழே த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அலைச்சல்களை தேவரீர் எண்ணியிருக்கிறீர் ; என் கண்ணீரை உம்முடைய துருத்தியில் வையும்;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கணக்கில் அல்லவோ எழுதியிருக்கிற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ம்மை நோக்கிக் கூப்பிடும் நாளில் என் சத்துருக்கள் பின்னிட்டுத் திரும்புவார்கள்; தேவ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இருக்கிறார் என்பதை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 முன்னிட்டு அவருடைய வார்த்தையைப் புகழுவேன்; கர்த்தரை முன்னிட்டு அவருடைய வார்த்த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ை நம்பியிருக்கிறேன், நான் பயப்படேன்; மனுஷன் எனக்கு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நான் உமக்குப் பண்ணின பொருத்தனைகள் என்மேல் இருக்கிறது; உமக்கு ஸ்தோத்திர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தேவனுக்கு முன்பாக ஜீவனுள்ளோருடைய வெளிச்சத்திலே நடக்கும்படி, நீர் என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ணத்துக்கும் என் கால்களை இடறலுக்கும் தப்புவியாதிரு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2026-11-01T19:00:05Z</dcterms:created>
  <dcterms:modified xsi:type="dcterms:W3CDTF">2026-11-01T19:00:05Z</dcterms:modified>
  <dc:title>சங்கீதம்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