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: for man would swallow me up; he fighting daily oppresses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: for man would swallow me up; he fighting daily oppresses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ine enemies would daily swallow me up: for they be many that fight against me, O you most Hig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ine enemies would daily swallow me up: for they be many that fight against me, O you most Hig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at time I am afraid, I will trust in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God I will praise his word, in God I have put my trust; I will not fear what flesh can do unto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God I will praise his word, in God I have put my trust; I will not fear what flesh can do unto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ry day they shift my words: all their thoughts are against me for evi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ry day they shift my words: all their thoughts are against me for evil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gather themselves together, they hide themselves, they mark my steps, when they wait for my sou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gather themselves together, they hide themselves, they mark my steps, when they wait for my sou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all they escape by iniquity? in yours anger cast down the people, O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tell my wanderings: put you my tears into your bottle: are they not in your book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tell my wanderings: put you my tears into your bottle: are they not in your book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I cry unto you, then shall mine enemies turn back: this I know; for God is for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I cry unto you, then shall mine enemies turn back: this I know; for God is for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God will I praise his word: in the LORD will I praise his w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God will I praise his word: in the LORD will I praise his w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God have I put my trust: I will not be afraid what man can do unto 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r vows are upon me, O God: I will render praises unto you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r vows are upon me, O God: I will render praises unto you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you have delivered my soul from death: will not you deliver my feet from falling, that I may walk before God in the light of the living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you have delivered my soul from death: will not you deliver my feet from falling, that I may walk before God in the light of the living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ுக்க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் நாள்தோறும் என்னை விழுங்கப்பார்க்கிறார்கள்: உன்னதமானவரே, எனக்கு விரோ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ங்கரித்துப் போர் செய்கிறவர்கள் அநேக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யப்படுகிற நாளில் உம்மை நம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ம்சமானவன் எனக்கு என்ன 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ஏகமாய்க் கூடி, பதிவிருக்கிறார்கள்; என் பிராணனை வாங்க விரும்பி, என் காலடிகளைத் தொட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அக்கிரமத்தினால் தப்புவார்களோ? தேவனே, கோபங்கொண்டு ஜனங்களைக் கீழே த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கணக்கில் அல்லவோ எழுதியிருக்கிற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த்தில் இருக்கிறார் என்பதை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 முன்னிட்டு அவருடைய வார்த்தையைப் புகழுவேன்; கர்த்தரை முன்னிட்டு அவருடைய வார்த்த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கழ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ை நம்பியிருக்கிறேன், நான் பயப்படேன்; மனுஷன் எனக்கு என்ன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ணத்துக்கும் என் கால்களை இடறலுக்கும் தப்புவியாதிருப்ப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2026-09-17T05:42:21Z</dcterms:created>
  <dcterms:modified xsi:type="dcterms:W3CDTF">2026-09-17T05:42:21Z</dcterms:modified>
  <dc:title>சங்கீதம்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