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் மரணமடைந்தபின், மோவாபியர் இஸ்ரவேலுக்கு விரோதமாய்க் கலகம்பண்ணிப் பிரிந்து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ഹാബ് മരിച്ചശേഷം മോവാബ്യർ യിസ്രായേലിനോടു മത്സ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ഹസ്യാവു ശമർയ്യയിലെ തന്റെ മാളികയുടെ കിളിവാതിലിൽകൂടി വീണു ദീനംപിടിച്ചു; അവൻ ദൂതന്മാരെ അയച്ചു: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നം മാറി എനിക്കു സൌഖ്യം വരുമോ എന്നു എക്രോനിലെ ദേവനായ ബാൽ സെബൂബിനോടു ചെന്നു ചോദിപ്പിൻ എന്നു അവര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യഹോവയുടെ ദൂതൻ തിശ്ബ്യനായ ഏലീയാവോടു കല്പിച്ചതു: നീ എഴുന്നേറ്റു ശമർയ്യാരാജാവിന്റെ ദൂത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രേറ്റുചെന്നു അവരോടു: യിസ്രായേലിൽ ദൈവം ഇല്ലാഞ്ഞിട്ടോ നിങ്ങൾ എക്രോനിലെ ദേവനായ ബാൽ സെബൂബി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 ചോദിപ്പാൻ പോ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ഇതുനിമിത്തം നീ കയറിയിരിക്കുന്ന കട്ടിലിൽനിന്നു ഇറങ്ങാതെ നിശ്ചയമായി മരിക്കും എന്നു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 പറക. അങ്ങനെ ഏലീയാവ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ൂതന്മാർ മടങ്ങിവന്നാറെ അവൻ അവരോടു: നിങ്ങൾ മടങ്ങിവന്ന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അവനോടു പറഞ്ഞതു: ഒരാൾ ഞങ്ങളെ എതിരേറ്റുവന്നു ഞങ്ങളോടു: നിങ്ങളെ അയച്ചിരിക്കുന്ന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മടങ്ങിച്ചെന്നു: യിസ്രായേലിൽ ദൈവം ഇല്ലാഞ്ഞിട്ടോ നീ എക്രോനിലെ ദേവനായ ബാൽസെബൂബിനോടു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ോദിപ്പാൻ അയക്കുന്നതു? ഇതുനിമിത്തം നീ കയറിയിരിക്കുന്ന കട്ടിലിൽനിന്നു ഇറങ്ങാതെ നിശ്ചയമായി മ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ോവ അരുളിച്ചെയ്യുന്നു എന്നു അവനോടു പറ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അവരോടു: നിങ്ങളെ എതിരേറ്റുവന്നു ഈ വാക്കു നിങ്ങളോടു പറഞ്ഞ ആളുടെ വേഷം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രോമവസ്ത്രം ധരിച്ചു അരെക്കു തോൽവാറു കെട്ടിയ ആളായിരുന്നു എന്നു അവർ അവനോടു പറഞ്ഞു.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ശ്ബ്യനായ ഏലീയാവു തന്നേ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രാജാവു അമ്പതുപേർക്കു അധിപതിയായ ഒരുവനെയും അവന്റെ അമ്പതു ആളെയും അവന്റെ അടുക്കൽ അയച്ച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ടുക്കൽ ചെന്നു; അവൻ ഒരു മലമുകളിൽ ഇരിക്കയായിരുന്നു; അവൻ അവനോടു: ദൈവപുരുഷാ, ഇറങ്ങിവരുവാൻ 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ഏലീയാവു അമ്പതുപേർക്കു അധിപതിയായവനോടു: ഞാൻ ദൈവപുരുഷനെങ്കിൽ ആകശത്തുനിന്നു തീ ഇറങ്ങി നിന്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അമ്പതു ആളെയും ദഹിപ്പിക്കട്ടെ എന്നു പറഞ്ഞു. ഉടനെ ആകാശത്തുനിന്നു തീ ഇറങ്ങി അവനെയ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 ആളെയും ദഹ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അമ്പതുപേർക്കു അധിപതിയായ മറ്റൊരുത്തനെയും അവന്റെ അമ്പതു ആളെയും അവന്റെ അടുക്കൽ അയച്ചു; അ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: ദൈവപുരുഷാ, വേഗത്തിൽ ഇറങ്ങിവരുവാൻ രാജാവു കല്പ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ഏലീയാവു അവനോടു: ഞാൻ ദൈവപുരുഷനെങ്കിൽ ആകാശത്തുനിന്നു തീ ഇറങ്ങി നിന്നെയും നിന്റെ അമ്പതു ആ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ക്കട്ടെ എന്നുത്തരം പറഞ്ഞു; ഉടനെ ദൈവത്തിന്റെ തീ ആകാശത്തുനിന്നു ഇറങ്ങി അവനെയും അവന്റെ അമ്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െയും ദഹ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ൂന്നാമതും അവൻ അമ്പതുപേർക്കു അധിപതിയായ ഒരുത്തനെയും അവന്റെ അമ്പതു ആളെയും അയച്ചു; ഈ മൂന്നാമ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പേർക്കു അധിപതിയായവൻ ചെന്നു ഏലീയാവിന്റെ മുമ്പിൽ മുട്ടുകുത്തി അവനോടു: ദൈവപുരുഷനായുള്ളോവേ,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ണനെയും നിന്റെ ദാസന്മാരായ ഈ അമ്പതു ആളുടെ പ്രാണനെയും ആദരി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ാശത്തുനിന്നു തീ ഇറങ്ങി അമ്പതുപേർക്കധിപതിമാരായ മുമ്പിലത്തെ രണ്ടുപേരെയും അവരുടെ അമ്പതീതു ആ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ച്ചുകളഞ്ഞുവല്ലോ; എന്നാൽ എന്റെ പ്രാണനെ ആദരിക്കേണമേ എന്ന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പ്പോൾ യഹോവയുടെ ദൂതൻ ഏലീയാവോടു: ഇവനോടുകൂടെ പോക; അവനെ ഭയപ്പെടേണ്ടാ എന്നു പറഞ്ഞു. അങ്ങന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അവനോടുകൂടെ രാജാവിന്റെ 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ോടു: യഹോവ ഇപ്രകാരം അരുളിച്ചെയ്യുന്നു അരുളപ്പാടു ചോദിപ്പാൻ യിസ്രായേലിൽ ദൈവം ഇല്ലാഞ്ഞിട്ടോ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ക്രോനിലെ ദേവനായ ബാൽസെബൂബിനോടു അരുളപ്പാടു ചോദിപ്പാൻ ദൂതന്മാരെ അയച്ചതു? ഇതുനിമിത്ത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റിയിരിക്കുന്ന കട്ടിലിൽനിന്നു ഇറങ്ങാതെ നിശ്ചയമായി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ഏലീയാവു പറഞ്ഞ യഹോവയുടെ വചനപ്രകാരം തന്നേ അവൻ മരിച്ചു പോയി; അവന്നു മകനില്ലായ്കകൊണ്ടു അവന്ന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ോരാം യെഹൂദാരാജാവായ യെഹോശാഫാത്തിന്റെ മകനായ യെഹോരാമിന്റെ രണ്ടാം ആണ്ടിൽ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ഹസ്യാവു ചെയ്ത മറ്റുള്ള വൃത്താന്തങ്ങൾ യിസ്രായേൽരാജാക്കന്മാരുടെ വൃത്താന്ത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2026-10-20T06:11:16Z</dcterms:created>
  <dcterms:modified xsi:type="dcterms:W3CDTF">2026-10-20T06:11:16Z</dcterms:modified>
  <dc:title>2 രാജാക്കന്മാർ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