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னுஷரால் தெரிந்துகொள்ளப்பட்ட எந்தப் பிரதான ஆசாரியனும் பாவங்களுக்காகக் காணிக்கைகளையும் பலிகளையும் செலுத்தும்படி, மனுஷருக்காக தேவகாரியங்களைப்பற்றி நியமிக்கப்பட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னுஷரால் தெரிந்துகொள்ளப்பட்ட எந்தப் பிரதான ஆசாரியனும் பாவங்களுக்காகக் காணிக்கைகளையும் பலிகளையும் செலுத்தும்படி, மனுஷருக்காக தேவகாரியங்களைப்பற்றி நியமிக்கப்பட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னும் பலவீனமுள்ளவனானபடியினாலே அறியாதவர்களுக்கும் நெறிதப்பிப்போனவர்களுக்கும் இரங்கத்தக்கவனாய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னும் பலவீனமுள்ளவனானபடியினாலே அறியாதவர்களுக்கும் நெறிதப்பிப்போனவர்களுக்கும் இரங்கத்தக்கவனாய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அவன் ஜனங்களுடைய பாவங்களுக்காகப் பலியிடவேண்டியதுபோல, தன்னுடைய பாவங்களுக்காகவும் பலியிடவேண்டியத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ஆரோனைப்போல தேவனால் அழைக்கப்பட்டாலொழிய, ஒருவனும் இந்தக் கனமான ஊழியத்துக்குத் தானாய் ஏற்படுகிற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ஆரோனைப்போல தேவனால் அழைக்கப்பட்டாலொழிய, ஒருவனும் இந்தக் கனமான ஊழியத்துக்குத் தானாய் ஏற்படு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யே கிறிஸ்துவும் பிரதான ஆசாரியராகிறதற்குத் தம்மைத்தாமே உயர்த்தவில்லை; நீர் என்னுடைய குமாரன், இன்று நான் உம்மை ஜெநிப்பித்தேன் என்று அவரோடே சொன்னவரே அவரை உயர்த்த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யே கிறிஸ்துவும் பிரதான ஆசாரியராகிறதற்குத் தம்மைத்தாமே உயர்த்தவில்லை; நீர் என்னுடைய குமாரன், இன்று நான் உம்மை ஜெநிப்பித்தேன் என்று அவரோடே சொன்னவரே அவரை உயர்த்த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வேறொரு இடத்திலும்: நீர் மெல்கிசேதேக்கின் முறைமையின்படி, என்றென்றைக்கும் ஆசாரியராயிருக்கிறீர் என்று சொல்லி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வேறொரு இடத்திலும்: நீர் மெல்கிசேதேக்கின் முறைமையின்படி, என்றென்றைக்கும் ஆசாரியராயிருக்கிறீர் என்று சொல்லிய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மாம்சத்திலிருந்த நாட்களில், தம்மை மரணத்தினின்று இரட்சிக்க வல்லமையுள்ளவரை நோக்கி, பலத்த சத்தத்தோடும் கண்ணீரோடும் விண்ணப்பம்பண்ணி, வேண்டுதல்செய்து, தமக்கு உண்டான பயபக்தியினிமித்தம் கேட்கப்ப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மாம்சத்திலிருந்த நாட்களில், தம்மை மரணத்தினின்று இரட்சிக்க வல்லமையுள்ளவரை நோக்கி, பலத்த சத்தத்தோடும் கண்ணீரோடும் விண்ணப்பம்பண்ணி, வேண்டுதல்செய்து, தமக்கு உண்டான பயபக்தியினிமித்தம் கேட்கப்ப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குமாரனாயிருந்தும் பட்டபாடுகளினாலே கீழ்ப்படிதலைக் கற்று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ம் பூரணரானபின்பு, தமக்குக் கீழ்ப்படிகிற யாவரும் நித்திய இரட்சிப்பை அடைவதற்குக் காரணரா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ம் பூரணரானபின்பு, தமக்குக் கீழ்ப்படிகிற யாவரும் நித்திய இரட்சிப்பை அடைவதற்குக் காரணரா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ல்கிசேதேக்கின் முறைமையின்படியான பிரதான ஆசாரியர் என்று தேவனாலே நாமம் தரிக்கப்ப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மெல்கிசேதேக்கைப்பற்றி நாம் விஸ்தாரமாய்ப் பேசலாம்; நீங்கள் கேள்வியில் மந்தமுள்ளவர்களானபடியால், அதை விளங்கப்பண்ணுகிறது அரித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மெல்கிசேதேக்கைப்பற்றி நாம் விஸ்தாரமாய்ப் பேசலாம்; நீங்கள் கேள்வியில் மந்தமுள்ளவர்களானபடியால், அதை விளங்கப்பண்ணுகிறது அரித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லத்தைப் பார்த்தால், போதகராயிருக்கவேண்டிய உங்களுக்கு தேவனுடைய வாக்கியங்களின் மூல உபதேசங்களை மறுபடியும் உபதேசிக்கவேண்டியதாயிருக்கிறது; நீங்கள் பலமான ஆகாரத்தையல்ல, பாலை உண்ணத்தக்கவர்களான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லத்தைப் பார்த்தால், போதகராயிருக்கவேண்டிய உங்களுக்கு தேவனுடைய வாக்கியங்களின் மூல உபதேசங்களை மறுபடியும் உபதேசிக்கவேண்டியதாயிருக்கிறது; நீங்கள் பலமான ஆகாரத்தையல்ல, பாலை உண்ணத்தக்கவர்களான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லுண்கிறவன் குழந்தையாயிருக்கிறபடியினாலே நீதியின் வசனத்தில் பழக்கமில்லாதவனாய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லமான ஆகாரமானது நன்மை தீமையின்னதென்று பயிற்சியினால் பகுத்தறியத்தக்கதாக முயற்சிசெய்யும் ஞானேந்திரியங்களையுடையவர்களாகிய பூரண வயதுள்ளவர்களுக்கே த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லமான ஆகாரமானது நன்மை தீமையின்னதென்று பயிற்சியினால் பகுத்தறியத்தக்கதாக முயற்சிசெய்யும் ஞானேந்திரியங்களையுடையவர்களாகிய பூரண வயதுள்ளவர்களுக்கே த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్రతి ప్రధానయాజకుడును మనుష్యులలోనుండి యేర్పరచబడినవాడై, పాపములకొరకు అర్పణలను బలులను అర్ప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విషయమైన కార్యములు జరిగించుటకై మనుష్యులనిమిత్తము నియమ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ానుకూడ బలహీనతచేత ఆవరింపబడియున్నందున అతడు ఏమియు తెలియనివారియెడలను త్రోవతప్పిన వారియెడలను తాలి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పగలవాడ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 హేతువుచేత ప్రజల కొరకేలాగో ఆలాగే తనకొరకును పాపములనిమిత్తము అర్పణము చేయవలసినవాడ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ఎవడును ఈ ఘనత తనకుతానే వహించుకొనడు గాని, అహరోను పిలువబడినట్టుగా దేవునిచేత పిలువబడినవాడై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తప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టువలె క్రీస్తుకూడ ప్రధాన యాజకుడగుటకు తన్నుతానే మహిమపరచుకొనలేదు గాని నీవు నా కుమారుడవు, నేను న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కనియున్నాను. అని ఆయనతో చెప్పినవాడే అయనను మహ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ప్రకారమే నీవు మెల్కీసెదెకుయొక్క క్రమము చొప్పున నిరంతరము యాజకుడవై యున్నావు అని మరియొకచో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శరీరధారియై యున్న దినములలో మహా రోదనముతోను కన్నీళ్లతోను, తన్ను మరణమునుండి రక్షింపగలవ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నలను యాచనలను సమర్పించి,భయభక్తులు కలిగి యున్నందున ఆయన అంగీకర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,కుమారుడైయుండియు తాను పొందిన శ్రమలవలన విధేయతను నేర్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ఆయన సంపూర్ణసిద్ధి పొందినవాడై, మెల్కీ సెదెకుయొక్క క్రమములోచేరిన ప్రధానయాజకుడని దేవున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వబ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తనకు విధేయులైన వారికందరికిని నిత్య రక్షణకు కారక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ందునుగూర్చి మేము చెప్పవలసినవి అనేక సంగతు లున్నవి గాని, మీరు వినుటకు మందులైనందున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దపరచుట కష్ట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లమునుబట్టి చూచితే మీరు బోధకులుగా ఉండవలసినవారై యుండగా, దేవోక్తులలో మొదటి మూలపాఠములను ఒకడ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ల బోధింపవలసి వచ్చెను. మీరు పాలుత్రాగవలసినవారే గాని బలమైన ఆహారము తినగలవారుక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పాలు త్రాగు ప్రతివాడును శిశువేగనుక నీతి వాక్యవిషయములో అనుభవములేనివాడ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యస్సు వచ్చిన వారు అభ్యాసముచేత మేలు కీడులను వివేచించుటకు సాధకముచేయబడిన జ్ఞానేంద్రి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యున్నారు గనుక బలమైన అహారము వారికే త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2026-10-20T05:06:49Z</dcterms:created>
  <dcterms:modified xsi:type="dcterms:W3CDTF">2026-10-20T05:06:49Z</dcterms:modified>
  <dc:title>హెబ్రీయులకు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