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ரிசேயர் வந்து அவரோடே தர்க்கிக்கத்தொடங்கி, அவரைச் சோதிக்கும்படி, வானத்திலிருந்து ஒரு அடையாளத்தைக் காண்பிக்கவேண்டும் என்று கே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ரிசேயர் வந்து அவரோடே தர்க்கிக்கத்தொடங்கி, அவரைச் சோதிக்கும்படி, வானத்திலிருந்து ஒரு அடையாளத்தைக் காண்பிக்கவேண்டும் என்று கே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வியில் பெருமூச்சுவிட்டு: இந்தச் சந்ததியார் அடையாளம் தேடுகிறதென்ன? இந்தச் சந்ததியாருக்கு ஒரு அடையாளமும் கொடுக்கப்படுவதில்லையென்று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வியில் பெருமூச்சுவிட்டு: இந்தச் சந்ததியார் அடையாளம் தேடுகிறதென்ன? இந்தச் சந்ததியாருக்கு ஒரு அடையாளமும் கொடுக்கப்படுவதில்லையென்று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விட்டு மறுபடியும் படவில் ஏறி, அக்கரைக்குப் போ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ஷர்கள் அப்பங்களைக் கொண்டுவர மறந்துபோனார்கள்; படவிலே அவர்களிடத்தில் ஒரு அப்பமாத்திர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ஷர்கள் அப்பங்களைக் கொண்டுவர மறந்துபோனார்கள்; படவிலே அவர்களிடத்தில் ஒரு அப்பமாத்திர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பரிசேயருடைய புளித்தமாவைக்குறித்தும் ஏரோதின் புளித்தமாவைக்குறித்தும் எச்சரிக்கையாயிருங்கள் என்று கற்ப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பரிசேயருடைய புளித்தமாவைக்குறித்தும் ஏரோதின் புளித்தமாவைக்குறித்தும் எச்சரிக்கையாயிருங்கள் என்று கற்ப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கள்: நம்மிடத்தில் அப்பங்கள் இல்லாதபடியால் இப்படிச் சொல்லுகிறார் என்று தங்களுக்குள்ளே யோசனைபண்ணி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அறிந்து, அவர்களை நோக்கி: உங்களிடத்தில் அப்பங்கள் இல்லாதபடியினால் நீங்கள் யோசனைபண்ணுகிறதென்ன? இன்னும் சிந்தியாமலும் உணராமலும் இருக்கிறீர்களா? இன்னும் உங்கள் இருதயம் கடினமாயிருக்கிறத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அறிந்து, அவர்களை நோக்கி: உங்களிடத்தில் அப்பங்கள் இல்லாதபடியினால் நீங்கள் யோசனைபண்ணுகிறதென்ன? இன்னும் சிந்தியாமலும் உணராமலும் இருக்கிறீர்களா? இன்னும் உங்கள் இருதயம் கடினமாயிருக்கிறத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ுக்கு கண்களிருந்தும் காணாதிருக்கிறீர்களா? காதுகளிருந்தும் கேளாதிருக்கிறீர்களா? நினைவுகூராமலுமிருக்கிறீர்கள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ுக்கு கண்களிருந்தும் காணாதிருக்கிறீர்களா? காதுகளிருந்தும் கேளாதிருக்கிறீர்களா? நினைவுகூராமலுமிருக்கிறீர்கள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ஐந்து அப்பங்களை ஐயாயிரம் பேருக்குப் பங்கிட்டபோது, மீதியான துணிக்கைகளை எத்தனை கூடை நிறைய எடுத்தீர்கள் என்று கேட்டார். பன்னிரண்டு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ஐந்து அப்பங்களை ஐயாயிரம் பேருக்குப் பங்கிட்டபோது, மீதியான துணிக்கைகளை எத்தனை கூடை நிறைய எடுத்தீர்கள் என்று கேட்டார். பன்னிரண்டு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ஏழு அப்பங்களை நாலாயிரம் பேருக்குப் பங்கிட்டபோது, மீதியான துணிக்கைகளை எத்தனை கூடை நிறைய எடுத்தீர்கள் என்று கேட்டார். ஏழு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ஏழு அப்பங்களை நாலாயிரம் பேருக்குப் பங்கிட்டபோது, மீதியான துணிக்கைகளை எத்தனை கூடை நிறைய எடுத்தீர்கள் என்று கேட்டார். ஏழு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ீங்கள் உணராதிருக்கிறது எப்படி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பெத்சாயிதா ஊருக்கு வந்தார்; அப்பொழுது ஒரு குருடனை அவரிடத்தில் கொண்டுவந்து, அவனைத் தொடும்படி அவரை வேண்டி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குருடனுடைய கையைப்பிடித்து, அவனைக் கிராமத்துக்கு வெளியே அழைத்துக்கொண்டுபோய், அவன் கண்களில் உமிழ்ந்து, அவன்மேல் கைகளை வைத்து எதையாகிலும் காண்கிறாயா என்று கே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குருடனுடைய கையைப்பிடித்து, அவனைக் கிராமத்துக்கு வெளியே அழைத்துக்கொண்டுபோய், அவன் கண்களில் உமிழ்ந்து, அவன்மேல் கைகளை வைத்து எதையாகிலும் காண்கிறாயா என்று கே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ஏறிட்டுப்பார்த்து: நடக்கிற மனுஷரை மரங்களைப்போல் காண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ர் மறுபடியும் அவன் கண்களின்மேல் கைகளை வைத்து, அவனை ஏறிட்டுப்பார்க்கும்படி செய்தார்; அப்பொழுது அவன் சொஸ்தமடைந்து, யாவரையும் தெளிவாய்க் க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ர் மறுபடியும் அவன் கண்களின்மேல் கைகளை வைத்து, அவனை ஏறிட்டுப்பார்க்கும்படி செய்தார்; அப்பொழுது அவன் சொஸ்தமடைந்து, யாவரையும் தெளிவாய்க் கண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நோக்கி: நீ கிராமத்தில் பிரவேசியாமலும், கிராமத்தில் இதை ஒருவருக்கும் சொல்லாமலும், இரு என்று சொல்லி, அவனை வீட்டிற்கு அனுப்பிவ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நோக்கி: நீ கிராமத்தில் பிரவேசியாமலும், கிராமத்தில் இதை ஒருவருக்கும் சொல்லாமலும், இரு என்று சொல்லி, அவனை வீட்டிற்கு அனுப்பிவ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இயேசுவும் அவருடைய சீஷர்களும் புறப்பட்டு, பிலிப்புச் செசரியா பட்டணத்தைச் சேர்ந்த கிராமங்களுக்குப் போனார்கள். வழியிலே அவர் தம்முடைய சீஷ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இயேசுவும் அவருடைய சீஷர்களும் புறப்பட்டு, பிலிப்புச் செசரியா பட்டணத்தைச் சேர்ந்த கிராமங்களுக்குப் போனார்கள். வழியிலே அவர் தம்முடைய சீஷ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சிலர் உம்மை யோவான்ஸ்நானன் என்றும், சிலர் எலியா என்றும், வேறு சிலர்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ர்: நீங்கள் என்னை யாரென்று சொல்லுகிறீர்கள் என்று கேட்டார். பேதுரு பிரதியுத்தரமாக: நீர் கிறிஸ்து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ர்: நீங்கள் என்னை யாரென்று சொல்லுகிறீர்கள் என்று கேட்டார். பேதுரு பிரதியுத்தரமாக: நீர் கிறிஸ்த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தம்மைக்குறித்து ஒருவருக்கும் சொல்லாதபடிக்கு அவர்களுக்கு உறுதியாய்க் கட்டளையிட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ல்லாமலும், மனுஷகுமாரன் பலபாடுகள் பட்டு, மூப்பராலும் பிரதான ஆசாரியராலும் வேதபாரகராலும் ஆகாதவனென்று தள்ளப்பட்டு, கொல்லப்பட்டு, மூன்று நாளைக்குப்பின்பு உயிர்த்தெழுந்திருக்கவேண்டியதென்று அவர்களுக்குப் போதிக்கத்தொடங்க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வார்த்தையை அவர் தாரளமாகச் சொன்னார். அப்பொழுது, பேதுரு அவரைத் தனியே அழைத்துக்கொண்டுபோய், அவரைக் கடிந்துகொள்ளத் தொடங்க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ிரும்பித் தம்முடைய சீஷரைப் பார்த்து, பேதுருவை நோக்கி: எனக்குப் பின்னாகப்போ, சாத்தானே, நீ தேவனுக்கேற்றவைகளைச் சிந்தியாமல் மனுஷருக்கு ஏற்றவைகளைச் சிந்திக்கிறாய் என்று சொல்லி அவனைக் கடிந்துகொண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ிரும்பித் தம்முடைய சீஷரைப் பார்த்து, பேதுருவை நோக்கி: எனக்குப் பின்னாகப்போ, சாத்தானே, நீ தேவனுக்கேற்றவைகளைச் சிந்தியாமல் மனுஷருக்கு ஏற்றவைகளைச் சிந்திக்கிறாய் என்று சொல்லி அவனைக் கடிந்துகொண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 ஜனங்களையும் தம்முடைய சீஷர்களையும் தம்மிடத்தில் அழைத்து: ஒருவன் என் பின்னே வர விரும்பினால், அவன் தன்னைத்தான் வெறுத்து, தன் சிலுவையை எடுத்துக்கொண்டு என்னைப் பின்பற்ற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, அவர் ஜனங்களையும் தம்முடைய சீஷர்களையும் தம்மிடத்தில் அழைத்து: ஒருவன் என் பின்னே வர விரும்பினால், அவன் தன்னைத்தான் வெறுத்து, தன் சிலுவையை எடுத்துக்கொண்டு என்னைப் பின்பற்ற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் ஜீவனை இரட்சிக்க விரும்புகிறவன் அதை இழந்துபோவான், என்னிமித்தமாகவும் சுவிசேஷத்தினிமித்தமாகவும் தன் ஜீவனை இழந்து போகிறவன் அதை இரட்சித்துக்கொள்ள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் ஜீவனை இரட்சிக்க விரும்புகிறவன் அதை இழந்துபோவான், என்னிமித்தமாகவும் சுவிசேஷத்தினிமித்தமாகவும் தன் ஜீவனை இழந்து போகிறவன் அதை இரட்சித்துக்கொள்ள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னுஷன் உலகம் முழுவதையும் ஆதாயப்படுத்திக்கொண்டாலும், தன் ஜீவனை நஷ்டப்படுத்தினால் அவனுக்கு லாபம் என்ன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னுஷன் தன் ஜீவனுக்கு ஈடாக என்னத்தைக் கொடுப்பான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விபசாரமும் பாவமுமுள்ள இந்தச் சந்ததியில் என்னைக்குறித்தும் என் வார்த்தைகளைக்குறித்தும் எவன் வெட்கப்படுவானோ, அவனைக்குறித்து மனுஷகுமாரனும் தமது பிதாவின் மகிமை பொருந்தினவராய்ப் பரிசுத்த தூதர்களோடுங்கூட வரும்போது வெட்கப்படுவா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நாட்களிலே திரளான ஜனங்கள் கூடிவந்திருக்கையில், அவர்கள் சாப்பிடுகிறதற்கு ஒன்றுமில்லாதபோது, இயேசு தம்முடைய சீஷரை அழைத்து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நாட்களிலே திரளான ஜனங்கள் கூடிவந்திருக்கையில், அவர்கள் சாப்பிடுகிறதற்கு ஒன்றுமில்லாதபோது, இயேசு தம்முடைய சீஷரை அழைத்த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ாகப் பரிதபிக்கிறேன், இவர்கள் இப்பொழுது என்னிடத்தில் தங்கியிருந்த மூன்று நாளாய்ச் சாப்பிட ஒன்றுமில்லாதிருக்கிறார்கள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ுக்காகப் பரிதபிக்கிறேன், இவர்கள் இப்பொழுது என்னிடத்தில் தங்கியிருந்த மூன்று நாளாய்ச் சாப்பிட ஒன்றுமில்லாதிருக்கிறார்கள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ில் சிலர் தூரத்திலிருந்து வந்தவர்களாகையால், நான் இவர்களைப் பட்டினியாய் வீட்டிற்கு அனுப்பிவிட்டால் வழியில் சோர்ந்து போவார்களே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ில் சிலர் தூரத்திலிருந்து வந்தவர்களாகையால், நான் இவர்களைப் பட்டினியாய் வீட்டிற்கு அனுப்பிவிட்டால் வழியில் சோர்ந்து போவார்களே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ுடைய சீஷர்கள்: இந்த வனாந்தரத்திலே ஒருவன் எங்கேயிருந்து அப்பங்களைக் கொண்டுவந்து இத்தனை பேர்களைத் திருப்தியாக்கக்கூடு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ுடைய சீஷர்கள்: இந்த வனாந்தரத்திலே ஒருவன் எங்கேயிருந்து அப்பங்களைக் கொண்டுவந்து இத்தனை பேர்களைத் திருப்தியாக்கக்கூடு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: உங்களிடத்தில் எத்தனை அப்பங்கள் உண்டு என்று கேட்டார். அவர்கள்: ஏழு அப்பங்கள் உண்டு என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ஜனங்களைத் தரையிலே பந்தியிருக்கக் கட்டளையிட்டு, அந்த ஏழு அப்பங்களையும் எடுத்து, ஸ்தோத்திரம் பண்ணி, பிட்டு, அவர்களுக்குப் பரிமாறும்படி சீஷர்களிடத்தில் கொடுத்தார்; அவர்கள் ஜனங்களுக்குப் பரிமாற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சிறு மீன்களும் அவர்களிடத்தில் இருந்தது; அவர் அவைகளையும் ஆசீர்வதித்து அவர்களுக்குப் பரிமாறும்படி சொன்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ப்பிட்டவர்கள் ஏறக்குறைய நாலாயிரம் பேராயிருந்தார்கள். பின்பு அவர் அவர்களை அனுப்பிவிட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ர் தம்முடைய சீஷரோடேகூடப் படவில் ஏறி, தல்மனூத்தாவின் எல்லைகளில் வந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அவர் தம்முடைய சீஷரோடேகூடப் படவில் ஏறி, தல்மனூத்தாவின் எல்லைகளில் வ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7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Pharisees came forth, and began to question with him, seeking of him a sign from heav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mpting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sighed deeply in his spirit, and says, Why does this generation seek after a sign? veri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ay unto you, There shall no sign be given unto this gener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left them, and entering into the ship again departed to the other sid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the disciples had forgotten to take bread, neither had they in the ship with them more th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loa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charged them, saying, Take heed, beware of the leaven of the Pharisees, and of the lea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er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y reasoned among themselves, saying, It is because we have no br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Jesus knew it, he says unto them, Why reason all of you, because all of you have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ead? perceive all of you not yet, neither understand? have all of you your heart yet harden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aving eyes, see all of you not? and having ears, hear all of you not? and do all of you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membe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en I brake the five loaves among five thousand, how many baskets full of fragments took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up? They say unto him, Twel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when the seven among four thousand, how many baskets full of fragments took all of you up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said,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he said unto them, How is it that all of you do not understan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he comes to Bethsaida; and they bring a blind man unto him, and besought him to touc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took the blind man by the hand, and led him out of the town; and when he had spit on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yes, and put his hands upon him, he asked him if he saw ou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looked up, and said, I see men as trees, wal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fter that he put his hands again upon his eyes, and made him look up: and he was restore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w every man clear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sent him away to his house, saying, Neither go into the town, nor tell it to any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w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esus went out, and his disciples, into the towns of Caesarea Philippi: and by the way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ked his disciples, saying unto them, Whom do men say that I a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y answered, John the Baptist; but some say, Elijah; and others, One of the prophe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says unto them, But whom say all of you that I am? And Peter answers and says unto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are the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charged them that they should tell no man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he began to teach them, that the Son of man must suffer many things, and be rejected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ders, and of the chief priests, and scribes, and be killed, and after three days rise ag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 spoke that saying openly. And Peter took him, and began to rebuk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But when he had turned about and looked on his disciples, he rebuked Peter, saying, Get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ind me, Satan: for you savour not the things that be of God, but the things that be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when he had called the people unto him with his disciples also, he said unto them, Whosoe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come after me, let him deny himself, and take up his cross, and follow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For whosoever will save his life shall lose it; but whosoever shall lose his life for my sak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gospel's, the same shall save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For what shall it profit a man, if he shall gain the whole world, and lose his own sou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Or what shall a man give in exchange for his sou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Whosoever therefore shall be ashamed of me and of my words in this adulterous and sinfu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neration; of him also shall the Son of man be ashamed, when he comes in the glory of his Fa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he holy ange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ose days the multitude being very great, and having nothing to eat, Jesus calle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ciples unto him, and says unto th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have compassion on the multitude, because they have now been with me three days, and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hing to ea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f I send them away fasting to their own houses, they will faint by the way: for dive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came from f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is disciples answered him, From whence can a man satisfy these men with bread here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dernes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asked them, How many loaves have all of you? And they said,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commanded the people to sit down on the ground: and he took the seven loaves, and g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nks, and brake, and gave to his disciples to set before them; and they did set them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y had a few small fishes: and he blessed, and commanded to set them also before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they did eat, and were filled: and they took up of the broken food that was left s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ske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that had eaten were about four thousand: and he sent them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mmediately he entered into a ship with his disciples, and came into the part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lmanuth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k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2026-10-20T01:46:16Z</dcterms:created>
  <dcterms:modified xsi:type="dcterms:W3CDTF">2026-10-20T01:46:16Z</dcterms:modified>
  <dc:title>Mark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