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9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ஜமானனே என் இயேசு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மெல்லாம் ஏக்கம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த்தம் செய்வதுதானே 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ஜமானனே எஜமான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ராஜ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த்தான் வாழ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ேசிக்கிறேன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கி எனை மீ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திறந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வாழும் நாட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ஓடி உழைத்திடுவ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ீரே உம் சேவைக்க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நான் மறப்ப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ன் சந்நிதியில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மகிழ்ந்து களிகூருவே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 உம்மைக் காண்பேன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ங்குதய்யா என் இத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தேச எல்லையெ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ீ ஆள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ுமை எல்லாம் மாறணும் தேச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்முறை எல்லாம் ஒழிய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2026-10-31T21:55:03Z</dcterms:created>
  <dcterms:modified xsi:type="dcterms:W3CDTF">2026-10-31T21:55:03Z</dcterms:modified>
  <dc:title>துதிப் பாடல்கள் : 954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