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தெரிந்துகொள்ளப்பட்டவர்களென்று நாங்கள் அறி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க்கெதோனியாவிலும் அகாயாவிலுமுள்ள விசுவாசிகள் யாவருக்கும் மாதிரிகளா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க்கெதோனியாவிலும் அகாயாவிலுமுள்ள விசுவாசிகள் யாவருக்கும் மாதிரிகளான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ండ్రియైన దేవునియందును ప్రభువైన యేసుక్రీస్తు నందును ఉన్న థెస్సలొనీకయుల సంఘమునకు పౌ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ల్వానును, తిమోతియును శుభమని చెప్పి వ్రాయునది. కృపయు సమాధానమును మీక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ిశ్వాసముతోకూడిన మీ పనిని, ప్రేమతోకూడిన మీ ప్రయాసమును, మన ప్రభువైన యేసుక్రీస్తున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ీక్షణతోకూడిన మీ ఓర్పును, మేము మన తండ్రియైన దేవుని యెదుట మానక జ్ఞాపకము చేసికొనుచు,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లయందు మీ విషయమై విజ్ఞాపనము చేయ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 అందరి నిమిత్తము ఎల్లప్పుడును దేవు నికి కృతజ్ఞతాస్తు తులు చెల్ల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లయనగా దేవునివలన ప్రేమింపబడిన సహోదరులారా, మీరు ఏర్పరచబడిన సంగతి, అనగా మా సువార్త, మాట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ుగాక శక్తితోను, పరిశుద్ధాత్మతోను, సంపూర్ణ నిశ్చయతతోను మీయొద్దకు వచ్చియున్న సంగతి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 నిమిత్తము మేము మీయెడల ఎట్టివారమై యుంటిమో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రిశుద్ధాత్మవలన కలుగు ఆనందముతో గొప్ప ఉపద్రవమందు మీరు వాక్యము నంగీకరించి, మమ్మును ప్రభువును పో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ినవారై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మాసిదోనియలోను అకయలోను విశ్వాసులందరికిని మాదిరియైతిరి; ఎందుకనగా మీయొద్దనుండి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యము మాసిదోనియలోను అకయలోను మ్రోగ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క్కడమాత్రమే గాక ప్రతి స్థలమందును దేవునియెడల ఉన్న మీ విశ్వాసము వెల్లడాయెను గనుక, మేమ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వలసిన అవశ్య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యొద్ద మాకెట్టి ప్రవేశము కలిగెనో, అక్కడి జనులు మమ్మునుగూర్చి తెలియ జెప్పుచున్నారు. మరియ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ను విడిచిపెట్టి, జీవముగలవాడును సత్యవంతుడునగు దేవునికి దాసు లగుట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ుడు మృతులలోనుండి లేపిన యేసు, అనగా రాబోవు ఉగ్రతనుండి మనలను తప్పించుచున్న ఆయన కుమారుడైన యేస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లోకమునుండి వచ్చునని యెదురు చూచుటకును, మీరేలాగు దేవుని వైపునకు తిరిగితిరో ఆ సంగతి వార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2026-10-21T06:13:25Z</dcterms:created>
  <dcterms:modified xsi:type="dcterms:W3CDTF">2026-10-21T06:13:25Z</dcterms:modified>
  <dc:title>1 దెస్సలొనీకయులకు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