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ரித்திரன் மரித்து, தேவதூதரால் ஆபிரகாமுடைய மடியிலே கொண்டுபோய் விடப்பட்டான்; ஐசுவரியவானும் மரித்து அடக்கம் பண்ணப்ப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ரித்திரன் மரித்து, தேவதூதரால் ஆபிரகாமுடைய மடியிலே கொண்டுபோய் விடப்பட்டான்; ஐசுவரியவானும் மரித்து அடக்கம் பண்ணப்ப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ப்படியானால், தகப்பனே, எனக்கு ஐந்து பேர் சகோதரருண்டு, அவர்களும் வேதனையுள்ள இந்த இடத்துக்கு வராதபடி, அவன் போய் அவர்களுக்குச் சாட்சியாக அறிவிக்கும் பொரு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ப்படியானால், தகப்பனே, எனக்கு ஐந்து பேர் சகோதரருண்டு, அவர்களும் வேதனையுள்ள இந்த இடத்துக்கு வராதபடி, அவன் போய் அவர்களுக்குச் சாட்சியாக அறிவிக்கும் பொரு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அவனை என் தகப்பன் வீட்டுக்கு அனுப்பும்படி உம்மை வேண்டிக்கொள்ளுகிற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காம் அவனை நோக்கி: அவர்களுக்கு மோசேயும் தீர்க்கதரிசிகளும் உண்டு, அவர்களுக்கு அவர்கள் செவிகொடுக்கட்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ீதியான உலகப்பொருளைப்பற்றி நீங்கள் உண்மையாயிராவிட்டால், யார் உங்களை நம்பி உங்களிடத்தில் மெய்யான பொருளை ஒப்புவிப்பார்கள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றொருவனுடைய காரியத்தில் நீங்கள் உண்மையுள்ளவர்களாயிராவிட்டால், உங்களுக்கு யாதொன்றைச் சொந்தமாகக் கொடுப்பவர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ையெல்லாம் பொருளாசைக்காரராகிய பரிசேயரும் கேட்டு, அவரைப் பரியாசம்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ேதத்தில் ஒரு எழுத்தின் உறுப்பு அவமாய்ப் போவதைப்பார்க்கிலும், வானமும் பூமியும் ஒழிந்துபோவது எளிதாய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ாசரு என்னும் பேர்கொண்ட ஒரு தரித்திரனும் இருந்தான்; அவன் பருக்கள் நிறைந்தவனாய், அந்த ஐசுவரியவானுடைய வாசலருகே கிடந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ಐಶ್ವರ್ಯವಂತನ ಮೇಜಿ ನಿಂದ ಬೀಳುವ (ರೊಟ್ಟಿ) ತುಂಡುಗಳನ್ನು ತಿನ್ನುವದಕ್ಕೆ ಅವನು ಆಶೆಪಡುತ್ತಿದ್ದನು; ಇ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ಯಿಗಳು ಬಂದು ಅವನ ಹುಣ್ಣುಗಳನ್ನು ನೆಕ್ಕ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ಾದ ಮೇಲೆ ಆ ಭಿಕ್ಷುಕನು ಸತ್ತನು; ದೂತರು ಅವನನ್ನು ಅಬ್ರಹಾಮನ ಎದೆಗೆ ತೆಗೆದುಕೊಂಡು ಹೋದರು; ಐಶ್ವರ್ಯವಂತ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ನು; ಅವನನ್ನು ಹೂಣಿ 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ಅವನು ಪಾತಾಳದೊಳಗೆ ಯಾತನೆಯಲ್ಲಿ ದ್ದವನಾಗಿ ತನ್ನ ಕಣ್ಣುಗಳನ್ನು ಮೇಲಕ್ಕೆತ್ತಿ ದೂರದಿಂದ ಅಬ್ರಹಾಮನನ್ನ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ೆಯಲ್ಲಿದ್ದ ಲಾಜರನನೂ ನೋ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--ತಂದೆಯಾದ ಅಬ್ರಹಾ ಮನೇ, ನನ್ನ ಮೇಲೆ ಕರುಣೆ ಇಟ್ಟು ಲಾಜರನು ತನ್ನ ತುದಿಬೆರಳನ್ನು ನೀರಲ್ಲಿ ಅದ್ದ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ಿಗೆಯನ್ನು ತಣ್ಣಗೆ ಮಾಡುವಂತೆ ಅವನನ್ನು ಕಳುಹಿಸು; ಯಾಕಂದರೆ ನಾನು ಈ ಉರಿಯಲ್ಲಿ ಯಾತನೆಪಡುತ್ತಾ ಇದ್ದೇನೆ ಎಂದು ಕೂ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ಅಬ್ರಹಾ ಮನು--ಮಗನೇ, ನೀನು ನಿನ್ನ ಜೀವಿತಕಾಲದಲ್ಲಿ ನಿನ್ನ ಒಳ್ಳೆಯವುಗಳನ್ನು ಹೊಂದಿದಿ; ಅದೇ ರೀತ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ಜರನು ಕೆಟ್ಟವುಗಳನ್ನು ಹೊಂದಿದ್ದನ್ನು ನೆನಪಿಗೆ ತಂದುಕೋ. ಆದರೆ ಈಗ ಅವನು ಆದರಣೆ ಹೊಂದುತ್ತಾ ಇದ್ದಾನೆ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ತನೆಪಡುತ್ತಾ ಇ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ಇಲ್ಲಿಂದ ನಿಮ್ಮ ಕಡೆಗೆ ದಾಟ ಬೇಕೆಂದಿರುವವರು ದಾಟದ ಹಾಗೆಯೂ ಅಲ್ಲಿಂದ ನಮ್ಮ ಕಡೆಗೆ ಬರಬೇಕೆಂದಿರ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ದಂತೆಯೂ ನಮಗೂ ನಿಮಗೂ ನಡುವೆ ಒಂದು ದೊಡ್ಡ ಅಗಾಧ ಸ್ಥಾಪಿಸಿಯ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ಅವನು--ಅಪ್ಪಾ, ಹಾಗಾದರೆ ನೀನು ಅವನನ್ನು ನನ್ನ ತಂದೆಯ ಮನೆಗೆ ಕಳುಹಿಸಬೇಕೆಂದು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ನಗೆ ಐದುಮಂದಿ ಸಹೋದರರಿದ್ದಾರೆ; ಅವರು ಸಹ ಈ ಯಾತನೆಯ ಸ್ಥಳಕ್ಕೆ ಬಾರದ ಹಾಗೆ ಇವನು ಅವರಿಗೆ ಸಾಕ್ಷಿ ಕೊ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ಆತನು ತನ್ನ ಶಿಷ್ಯ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ದಕ್ಕೆ ಅಬ್ರಹಾಮನು ಅವನಿಗೆ--ಅವರಿಗೆ ಮೋಶೆಯೂ ಪ್ರವಾದಿಗಳೂ ಇದ್ದಾರೆ. ಅವರು ಹೇಳಿದ್ದನ್ನು ಅವರು ಕೇಳ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ಅವನು ಆ ಮನೆವಾರ್ತೆ ಯವನನ್ನು ಕರೆದು ಅವನಿಗೆ--ಇದೇನು ನಾನು ನಿನ್ನ ವಿಷಯದಲ್ಲಿ ಕೇಳುವದು? ಮನೆವಾರ್ತೆಯ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ವನ್ನು ಒಪ್ಪಿಸು; ಯಾಕಂದರೆ ನೀನು ಇನ್ನು ಮೇಲೆ ಮನೆವಾರ್ತೆಯವನಾಗಿರುವದಕ್ಕಾಗ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ಅವನು--ಹಾಗಲ್ಲ, ತಂದೆ ಯಾದ ಅಬ್ರಹಾಮನೇ, ಸತ್ತವರೊಳಗಿಂದ ಒಬ್ಬನು ಅವರ ಬಳಿಗೆ ಹೋದರೆ ಅವರು ಮಾನಸಾಂತರ ಪಡ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ಆ ಮನೆವಾರ್ತೆಯವನು ತನ್ನೊಳಗೆ--ನಾನೇನು ಮಾಡಲಿ? ಯಾಕಂದರೆ ನನ್ನ ಯಜಮಾನನು ನನ್ನನ್ನು ಮನೆವಾರ್ತೆಯ ಕೆಲಸ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ಬಿಡು ತ್ತಾನೆ; ನಾನು ಅಗೆಯಲಾರೆನು, ಭಿಕ್ಷೆ ಬೇಡುವದಕ್ಕೆ ನಾನು ನಾಚ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ಅವನು--ಅವರು ಮೋಶೆಯು ಮತ್ತು ಪ್ರವಾದಿಗಳು ಹೇಳಿದ್ದನ್ನು ಕೇಳದೆ ಹೋದರೆ ಸತ್ತವರೊಳಗಿಂದ ಒಬ್ಬನು ಎದ್ದರೂ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ುವದಿಲ್ಲ ಎಂದು ಅವ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ನೆವಾರ್ತೆಯ ಕೆಲಸ ದಿಂದ ನನ್ನನ್ನು ತೆಗೆದ ಮೇಲೆ ಅವರು ನನ್ನನ್ನು ತಮ್ಮ ಮನೆಗಳಲ್ಲಿ ಸೇರಿಸಿಕೊಳ್ಳುವಂತ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ಾ ದದ್ದನ್ನು ನಿರ್ಧರಿಸಿದ್ದೇನೆ ಎ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ೀಗೆ ಅವನು ತನ್ನ ಯಜಮಾನನ ಸಾಲಗಾರರಲ್ಲಿ ಪ್ರತಿಯೊಬ್ಬನನ್ನು ಕರೆದು ಮೊದಲನೆಯವನಿಗೆ--ನೀನು ನನ್ನ ಯಜಮಾನ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್ಲಿಸಬೇಕಾದದ್ದು ಎಷ್ಟು ಎಂದು ಕೇ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--ಒಂದು ನೂರು ಅಳತೆ ಎಣ್ಣೆ ಅಂದನು. ಆಗ ಅವನು--ನಿನ್ನ ಬೆಲೆ ಪಟ್ಟಿಯನ್ನು ತೆಗೆದುಕೋ, ಮತ್ತು ಬೇಗ ಕೂತ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ವತ್ತು ಎಂದು ಬರೆ ಎಂದು ಅವ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ಅವನು ಮತ್ತೊಬ್ಬನಿಗೆ--ನೀನು ಸಲ್ಲಿಸಬೇಕಾದದ್ದು ಎಷ್ಟು? ಅನ್ನಲು ಅವನು--ಒಂದು ನೂರು ಅಳತೆ ಗೋಧಿ ಅಂದ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--ನಿನ್ನ ಬೆಲೆ ಪಟ್ಟಿ ಯನ್ನು ತೆಗೆದುಕೊಂಡು ಎಂಭತ್ತು ಎಂದು ಬ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ಯಜಮಾನನು ಅನ್ಯಾಯಗಾರನಾದ ಆ ಮನೆವಾರ್ತೆಯವನು ಜಾಣತನ ಮಾಡಿದನೆಂದು ಅವನನ್ನು ಹೊಗಳಿದನು; ಯಾಕಂದರೆ ಈ ಲೋಕದ ಮಕ್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ಸಂತತಿಯವರಲ್ಲಿ ಬೆಳಕಿನ ಮಕ್ಕಳಿಗಿಂತ ಜಾಣ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ಮಗೆ ಹೇಳುವದೇ ನಂದರೆ--ಅನ್ಯಾಯದ ಧನದಿಂದ ನಿಮಗೆ ಸ್ನೇಹಿತರನ್ನು ಮಾಡಿಕೊಳ್ಳಿರಿ; ಅದು ನಿಮ್ಮ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ಾಗ ಅವರು ನಿಮ್ಮನ್ನು ನಿತ್ಯವಾದ ನಿವಾಸಗಳಲ್ಲಿ ಸೇರಿಸಿ 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ವನು ಸ್ವಲ್ಪವಾದದ್ದರಲ್ಲಿ ನಂಬಿಗಸ್ತ ನಾಗಿರುವನೋ ಅವನು ಬಹಳವಾದದ್ದರಲ್ಲಿಯೂ ನಂಬಿಗಸ್ತನಾಗಿದ್ದಾನೆ; ಯಾ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ಲ್ಪವಾದದ್ದರಲ್ಲಿ ಅನ್ಯಾಯಗಾರನಾಗಿರುವನೋ ಅವನು ಬಹಳವಾದದ್ದ ರಲ್ಲಿಯೂ ಅನ್ಯಾಯಗಾರ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ಅನ್ಯಾಯವಾದ ಧನದಲ್ಲಿ ನೀವು ನಂಬಿಗಸ್ತರಾಗಿರದಿದ್ದರೆ ನಿಜವಾದ ಧನವನ್ನು ನಿಮ್ಮ ವಶಕ್ಕೆ ಯಾರು ಒಪ್ಪಿಸ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ಮತ್ತೊಬ್ಬನದರಲ್ಲಿ ನೀವು ನಂಬಿಗಸ್ತರಾಗಿರದಿದ್ದರೆ ನಿಮ್ಮ ಸ್ವಂತದ್ದನ್ನು ನಿಮಗೆ ಯಾರು ಕೊಡ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ಾವ ಸೇವಕನೂ ಇಬ್ಬರು ಯಜಮಾನರನ್ನು ಸೇವಿಸಲಾರನು; ಯಾಕಂದರೆ ಅವನು ಒಬ್ಬನನ್ನು ಹಗೆಮಾಡಿ ಮತ್ತೊಬ್ಬನನ್ನು ಪ್ರೀ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ನು; ಇಲ್ಲವೆ ಒಬ್ಬನನ್ನು ಹೊಂದಿಕೊಂಡು ಮತ್ತೊಬ್ಬನನ್ನು ತಿರಸ್ಕರಿಸುವನು; ನೀವು ದೇವರನ್ನೂ ಧನವನ್ನೂ ಸೇವಿಸಲಾರ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ಲೋಭಿ ಗಳಾದ ಫರಿಸಾಯರು ಸಹ ಇವೆಲ್ಲವುಗಳನ್ನು ಕೇಳಿ ಆತನಿಗೆ ಪರಿಹಾಸ್ಯ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ಆತನು ಅವರಿಗೆ--ಮನುಷ್ಯರ ಮುಂದೆ ನೀತಿವಂತರಾಗಿ ಮಾಡಿ ಕೊಳ್ಳುವವರು ನೀವೇ; ಆದರೆ ದೇವರು ನಿಮ್ಮ ಹೃದ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ದ್ದಾನೆ; ಯಾಕಂದರೆ ಮನುಷ್ಯರಲ್ಲಿ ಯಾವದು ಶ್ರೇಷ್ಠವೆಂದು ಎಣಿಸಲ್ಪ ಡುತ್ತದೋ ಅದು ದೇವರ ದೃಷ್ಟ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್ಯಾಯ ಪ್ರಮಾಣವೂ ಪ್ರವಾದನೆಗಳೂ ಯೋಹಾ ನನವರೆಗೆ ಇದ್ದವು; ದೇವರ ರಾಜ್ಯವು ಅಂದಿನಿಂದ ಸಾರಲ್ಪಡುತ್ತಾ ಇ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ು ಬಲವಂತದಿಂದ ಅದರೊಳಗೆ ನುಗ್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್ಯಾಯಪ್ರಮಾಣದ ಒಂದು ಗುಡುಸಾದರೂ ಬಿದ್ದು ಹೋಗುವದಕ್ಕಿಂತ ಆಕಾಶವೂ ಭೂಮಿಯೂ ಅಳಿದು ಹೋಗುವದು ಸುಲಭ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ಾವನು ತನ್ನ ಹೆಂಡತಿಯನ್ನು ಬಿಟ್ಟು ಮತ್ತೊಬ್ಬಳನ್ನು ಮದುವೆ ಮಾಡಿಕೊಳ್ಳುತ್ತಾನೋ ಅವನು ವ್ಯಭಿಚಾರ ಮಾಡ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ು ಗಂಡ ಬಿಟ್ಟವಳನ್ನು ಮದುವೆ ಮಾಡಿಕೊಳ್ಳುತ್ತಾನೋ ಅವನು ವ್ಯಭಿಚಾರ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ಊದಾಬಣ್ಣದ ವಸ್ತ್ರಗಳನ್ನೂ ನಯವಾದ ನಾರು ಮಡಿಯನ್ನೂ ಧರಿಸಿಕೊಂಡು ಪ್ರತಿದಿನವೂ ಸಮೃದ್ಧಿ ಯಾಗಿ ಭೋಜನಮಾಡುತ್ತ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ಾನೊಬ್ಬ ಐಶ್ವರ್ಯ ವಂತನ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 ಬಾಗಲಿನಲ್ಲಿ ಲಾಜರನೆಂಬ ಒಬ್ಬ ಭಿಕ್ಷುಕನು ಬಿದ್ದುಕೊಂಡಿದ್ದನು; ಅವನು ಮೈ ತುಂಬಾ ಹುಣ್ಣೆದ್ದ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2026-10-20T06:11:50Z</dcterms:created>
  <dcterms:modified xsi:type="dcterms:W3CDTF">2026-10-20T06:11:50Z</dcterms:modified>
  <dc:title>ಲೂಕನು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