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நாமத்தைக்குறித்துச் சாலொமோனுக்கு உண்டாயிருந்த கீர்த்தி சேபாவின் ராஜஸ்திரீக்குக் கேள்வியானபோது, அவள் விடுகதைகளினால் அவனைச் சோதிக்கிறதற்காக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நாமத்தைக்குறித்துச் சாலொமோனுக்கு உண்டாயிருந்த கீர்த்தி சேபாவின் ராஜஸ்திரீக்குக் கேள்வியானபோது, அவள் விடுகதைகளினால் அவனைச் சோதிக்கிறதற்காக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ிகுந்த பரிவாரத்தோடும், கந்தவர்க்கங்களையும், மிகுதியான பொன்னையும் இரத்தினங்களையும் சுமக்கிற ஒட்டகங்களோடும், எருசலேமுக்கு வந்தாள்; அவள் சாலொமோனிடத்தில் வந்தபோது, தன் மனதில் இருந்த எல்லாவற்றையுங்குறித்து அவனிடத்தில் சம்பாஷித்த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ிகுந்த பரிவாரத்தோடும், கந்தவர்க்கங்களையும், மிகுதியான பொன்னையும் இரத்தினங்களையும் சுமக்கிற ஒட்டகங்களோடும், எருசலேமுக்கு வந்தாள்; அவள் சாலொமோனிடத்தில் வந்தபோது, தன் மனதில் இருந்த எல்லாவற்றையுங்குறித்து அவனிடத்தில் சம்பாஷித்த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கிப்திலிருந்து வந்த ஒவ்வொரு இரதத்தின் விலை அறுநூறு வெள்ளிக்காசும், ஒவ்வொரு குதிரையின் விலை நூற்றைம்பது வெள்ளிக் காசுமாயிருந்தது; இந்தப்பிரகாரம் ஏத்தியரின் ராஜாக்களெல்லாருக்கும், சீரியாவின் ராஜாக்களுக்கும் அவர்கள் மூலமாய்க் கொண்டு வரப்ப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கிப்திலிருந்து வந்த ஒவ்வொரு இரதத்தின் விலை அறுநூறு வெள்ளிக்காசும், ஒவ்வொரு குதிரையின் விலை நூற்றைம்பது வெள்ளிக் காசுமாயிருந்தது; இந்தப்பிரகாரம் ஏத்தியரின் ராஜாக்களெல்லாருக்கும், சீரியாவின் ராஜாக்களுக்கும் அவர்கள் மூலமாய்க் கொண்டு வர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லொமோன் அவள் கேட்டவைகளையெல்லாம் விடுவித்தான், அவளுக்கு விடுவிக்கக் கூடாதபடிக்கு, ஒன்றாகிலும் ராஜாவுக்கு மறைபொருளாயிருக்க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லொமோன் அவள் கேட்டவைகளையெல்லாம் விடுவித்தான், அவளுக்கு விடுவிக்கக் கூடாதபடிக்கு, ஒன்றாகிலும் ராஜாவுக்கு மறைபொருளாயிருக்க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ேபாவின் ராஜஸ்திரீ சாலொமோனுடைய சகல ஞானத்தையும், அவன் கட்டின அரமனையைய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ந்தியின் போஜனபதார்த்தங்களையும், அவன் ஊழியக்காரரின் வீடுகளையும், அவன் உத்தியோகஸ்தரின் வரிசையையும், அவர்கள் வஸ்திரங்களையும், அவனுடைய பானபாத்திரக்காரரையும், அவன் கர்த்தருடைய ஆலயத்துக்குள் பிரவேசிக்கும் நடைமண்டபத்தையும் கண்டபோது அவள் ஆச்சரியத்தால் பிரமைகொண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ந்தியின் போஜனபதார்த்தங்களையும், அவன் ஊழியக்காரரின் வீடுகளையும், அவன் உத்தியோகஸ்தரின் வரிசையையும், அவர்கள் வஸ்திரங்களையும், அவனுடைய பானபாத்திரக்காரரையும், அவன் கர்த்தருடைய ஆலயத்துக்குள் பிரவேசிக்கும் நடைமண்டபத்தையும் கண்டபோது அவள் ஆச்சரியத்தால் பிரமைகொண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ாஜாவை நோக்கி: உம்முடைய வர்த்தமானங்களையும் உம்முடைய ஞானத்தையும் குறித்து நான் என் தேசத்தில் கேட்ட செய்தி மெய்யா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வந்து அதை என் கண்களால் காணுமட்டும் அந்த வார்த்தைகளை நான் நம்பவில்லை; இவைகளில் பாதியாகிலும் எனக்கு அறிவிக்கப்படவில்லை என்று காண்கிறேன்; நான் கேள்விப்பட்ட பிரஸ்தாபத்தைப்பார்க்கிலும், உம்முடைய ஞானமும் செல்வமும் அதிகம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வந்து அதை என் கண்களால் காணுமட்டும் அந்த வார்த்தைகளை நான் நம்பவில்லை; இவைகளில் பாதியாகிலும் எனக்கு அறிவிக்கப்படவில்லை என்று காண்கிறேன்; நான் கேள்விப்பட்ட பிரஸ்தாபத்தைப்பார்க்கிலும், உம்முடைய ஞானமும் செல்வமும் அதிக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ஜனங்கள் பாக்கியவான்கள்; எப்போதும் உமக்கு முன்பாக நின்று, உம்முடைய ஞானத்தைக் கேட்கிற உம்முடைய ஊழியக்காரரும் பாக்கியவான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ஜனங்கள் பாக்கியவான்கள்; எப்போதும் உமக்கு முன்பாக நின்று, உம்முடைய ஞானத்தைக் கேட்கிற உம்முடைய ஊழியக்காரரும் பாக்கியவான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ை இஸ்ரவேலின் சிங்காசனத்தின்மேல் வைக்க, உம்மேல் பிரியங்கொண்ட உம்முடைய தேவனாகிய கர்த்தர் ஸ்தோத்திரிக்கப்படுவாராக: கர்த்தர் இஸ்ரவேலை என்றைக்கும் சிநேகிக்கிறபடியினால், நியாயமும் நீதியும் செய்கிறதற்கு உம்மை ராஜாவாக ஏற்படுத்தினார் எ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ை இஸ்ரவேலின் சிங்காசனத்தின்மேல் வைக்க, உம்மேல் பிரியங்கொண்ட உம்முடைய தேவனாகிய கர்த்தர் ஸ்தோத்திரிக்கப்படுவாராக: கர்த்தர் இஸ்ரவேலை என்றைக்கும் சிநேகிக்கிறபடியினால், நியாயமும் நீதியும் செய்கிறதற்கு உம்மை ராஜாவாக ஏற்படுத்தினார் என்ற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ை இஸ்ரவேலின் சிங்காசனத்தின்மேல் வைக்க, உம்மேல் பிரியங்கொண்ட உம்முடைய தேவனாகிய கர்த்தர் ஸ்தோத்திரிக்கப்படுவாராக: கர்த்தர் இஸ்ரவேலை என்றைக்கும் சிநேகிக்கிறபடியினால், நியாயமும் நீதியும் செய்கிறதற்கு உம்மை ராஜாவாக ஏற்படுத்தினார்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ராஜாவுக்கு நூற்றிருபது தாலந்து பொன்னையும், மிகுதியான கந்தவர்க்கங்களையும், இரத்தினங்களையும் கொடுத்தாள்; சேபாவின் ராஜஸ்திரீ ராஜாவாகிய சாலொமோனுக்குக் கொடுத்த அவ்வளவு கந்தவர்க்கங்கள் பிற்பாடு ஒருக்காலும் வர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ராஜாவுக்கு நூற்றிருபது தாலந்து பொன்னையும், மிகுதியான கந்தவர்க்கங்களையும், இரத்தினங்களையும் கொடுத்தாள்; சேபாவின் ராஜஸ்திரீ ராஜாவாகிய சாலொமோனுக்குக் கொடுத்த அவ்வளவு கந்தவர்க்கங்கள் பிற்பாடு ஒருக்காலும் வர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ராஜாவுக்கு நூற்றிருபது தாலந்து பொன்னையும், மிகுதியான கந்தவர்க்கங்களையும், இரத்தினங்களையும் கொடுத்தாள்; சேபாவின் ராஜஸ்திரீ ராஜாவாகிய சாலொமோனுக்குக் கொடுத்த அவ்வளவு கந்தவர்க்கங்கள் பிற்பாடு ஒருக்காலும் வர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ஓப்பீரிலிருந்து பொன்னைக் கொண்டுவருகிற ஈராமின் கப்பல்களும், ஓப்பீரிலிருந்து மிகுந்த வாசனைமரங்களையும் இரத்தினங்களையும் கொண்டுவ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வாசனைமரங்களால் ராஜா கர்த்தருடைய ஆலயத்திற்கும் ராஜ அரமனைக்கும் ஊன்றுகால்களையும், சங்கீதக்காரருக்குச் சுரமண்டலங்களையும், தம்புருகளையும் உண்டாக்கினான்; அப்படிப்பட்ட வாசனைமரங்கள் பிற்பாடு வந்ததுமில்லை, இந்நாள்வரைக்கும் காணப்படவும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வாசனைமரங்களால் ராஜா கர்த்தருடைய ஆலயத்திற்கும் ராஜ அரமனைக்கும் ஊன்றுகால்களையும், சங்கீதக்காரருக்குச் சுரமண்டலங்களையும், தம்புருகளையும் உண்டாக்கினான்; அப்படிப்பட்ட வாசனைமரங்கள் பிற்பாடு வந்ததுமில்லை, இந்நாள்வரைக்கும் காணப்படவும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வாசனைமரங்களால் ராஜா கர்த்தருடைய ஆலயத்திற்கும் ராஜ அரமனைக்கும் ஊன்றுகால்களையும், சங்கீதக்காரருக்குச் சுரமண்டலங்களையும், தம்புருகளையும் உண்டாக்கினான்; அப்படிப்பட்ட வாசனைமரங்கள் பிற்பாடு வந்ததுமில்லை, இந்நாள்வரைக்கும் காணப்படவும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தானே சந்தோஷமாய்ச் சேபாவின் ராஜஸ்திரீக்கு வெகுமதிகள் கொடுத்ததும் அல்லாமல், அவள் விருப்பப்பட்டுக் கேட்டது எல்லாவற்றையும் அவளுக்குக் கொடுத்தான்; பின்பு அவள் தன் பரிவாரத்தோடே தன் தேசத்திற்குத் திரும்பிப் போன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தானே சந்தோஷமாய்ச் சேபாவின் ராஜஸ்திரீக்கு வெகுமதிகள் கொடுத்ததும் அல்லாமல், அவள் விருப்பப்பட்டுக் கேட்டது எல்லாவற்றையும் அவளுக்குக் கொடுத்தான்; பின்பு அவள் தன் பரிவாரத்தோடே தன் தேசத்திற்குத் திரும்பிப் போன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லொமோனுக்கு வியாபாரிகளாலும், சுகந்த திரவிய வர்த்தகராலும், அரபிதேசத்து சகல ராஜாக்களாலும், மாகாணங்களின் அதிபதிகளாலும் வந்த பொன்னையல்லாம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வ்வொரு வருஷத்தில் அவனுக்கு வந்த பொன் அறுநூற்று அறுபத்தாறு தாலந்து நிறைய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ராஜா, அடித்த பொன் தகட்டால் இருநூறு பரிசைகளைச் செய்வித்தான்; ஒவ்வொரு பரிசைக்கு அறுநூறு சேக்கல் நிறைபொன் சென்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ராஜா, அடித்த பொன் தகட்டால் இருநூறு பரிசைகளைச் செய்வித்தான்; ஒவ்வொரு பரிசைக்கு அறுநூறு சேக்கல் நிறைபொன் சென்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டித்த பொன் தகட்டால் முந்நூறு கேடகங்களையும் செய்வித்தான்; ஒவ்வொரு கேடகத்திற்கு மூன்று இராத்தல் பொன் சென்றது; அவைகளை ராஜா லீபனோன் வனம் என்னும் மாளிகையிலே வை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டித்த பொன் தகட்டால் முந்நூறு கேடகங்களையும் செய்வித்தான்; ஒவ்வொரு கேடகத்திற்கு மூன்று இராத்தல் பொன் சென்றது; அவைகளை ராஜா லீபனோன் வனம் என்னும் மாளிகையிலே வை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 தந்தத்தினால் பெரிய ஒரு சிங்காசனத்தையும் செய்வித்து, அதைப் பசும்பொன் தகட்டால் மூட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ச் சிங்காசனத்திற்கு ஆறு படிகள் இருந்தது; சிங்காசனத்தின் தலைப்பு பின்னாக வளைவாயிருந்தது; உட்காரும் இடத்திற்கு இருபுறமும் கைச்சாய்மானங்கள் இருந்தது; இரண்டு சிங்கங்கள் கைச் சாய்மானங்கள் அருகே நின்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ச் சிங்காசனத்திற்கு ஆறு படிகள் இருந்தது; சிங்காசனத்தின் தலைப்பு பின்னாக வளைவாயிருந்தது; உட்காரும் இடத்திற்கு இருபுறமும் கைச்சாய்மானங்கள் இருந்தது; இரண்டு சிங்கங்கள் கைச் சாய்மானங்கள் அருகே நின்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று படிகளின்மேலும், இரண்டு பக்கத்திலும், பன்னிரண்டு சிங்கங்கள் நின்றது; எந்த ராஜ்யத்திலும் இப்படிப் பண்ணப்பட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று படிகளின்மேலும், இரண்டு பக்கத்திலும், பன்னிரண்டு சிங்கங்கள் நின்றது; எந்த ராஜ்யத்திலும் இப்படிப் பண்ணப்பட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ாஜாவாகிய சாலொமோனுக்கு இருந்த பானபாத்திரங்களெல்லாம் பொன்னும், லீபனோன் வனம் என்கிற மாளிகையின் பணிமுட்டுகளெல்லாம் பசும்பொன்னுமாயிருந்தது; ஒன்றும் வெள்ளியினால் செய்யப்படவில்லை; சாலொமோனின் நாட்களில் வெள்ளி ஒரு பொருளாய் எண்ணப்பட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ாஜாவாகிய சாலொமோனுக்கு இருந்த பானபாத்திரங்களெல்லாம் பொன்னும், லீபனோன் வனம் என்கிற மாளிகையின் பணிமுட்டுகளெல்லாம் பசும்பொன்னுமாயிருந்தது; ஒன்றும் வெள்ளியினால் செய்யப்படவில்லை; சாலொமோனின் நாட்களில் வெள்ளி ஒரு பொருளாய் எண்ணப்பட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ாஜாவாகிய சாலொமோனுக்கு இருந்த பானபாத்திரங்களெல்லாம் பொன்னும், லீபனோன் வனம் என்கிற மாளிகையின் பணிமுட்டுகளெல்லாம் பசும்பொன்னுமாயிருந்தது; ஒன்றும் வெள்ளியினால் செய்யப்படவில்லை; சாலொமோனின் நாட்களில் வெள்ளி ஒரு பொருளாய் எண்ணப்பட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வுக்குச் சமுத்திரத்திலே ஈராமின் கப்பல்களோடேகூடத் தர்ஷீசின் கப்பல்களும் இருந்தது; தர்ஷீசின் கப்பல்கள் மூன்று வருஷத்துக்கு ஒருதரம் பொன்னையும், வெள்ளியையும், யானைத்தந்தங்களையும், குரங்குகளையும், மயில்களையும் கொண்டுவர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வுக்குச் சமுத்திரத்திலே ஈராமின் கப்பல்களோடேகூடத் தர்ஷீசின் கப்பல்களும் இருந்தது; தர்ஷீசின் கப்பல்கள் மூன்று வருஷத்துக்கு ஒருதரம் பொன்னையும், வெள்ளியையும், யானைத்தந்தங்களையும், குரங்குகளையும், மயில்களையும் கொண்டுவர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ின் சகல ராஜாக்களைப்பார்க்கிலும், ராஜாவாகிய சாலொமோன் ஐசுவரியத்திலும் ஞானத்திலும் சிறந்தவனாயிரு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லொமோனின் இருதயத்திலே தேவன் அருளிய ஞானத்தைக் கேட்கிறதற்காக, சகல தேசத்தாரும் அவன் முகதரிசனத்தைத் தேட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லொமோனின் இருதயத்திலே தேவன் அருளிய ஞானத்தைக் கேட்கிறதற்காக, சகல தேசத்தாரும் அவன் முகதரிசனத்தைத் தேட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ருஷாவருஷம் அவரவர் தங்கள் காணிக்கையாகிய வெள்ளிப்பாத்திரங்களையும், பொற்பாத்திரங்களையும், வஸ்திரங்களையும், ஆயுதங்களையும், கந்தவர்க்கங்களையும், குதிரைகளையும், கோவேறு கழுதைகளையும் கொண்டுவர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ருஷாவருஷம் அவரவர் தங்கள் காணிக்கையாகிய வெள்ளிப்பாத்திரங்களையும், பொற்பாத்திரங்களையும், வஸ்திரங்களையும், ஆயுதங்களையும், கந்தவர்க்கங்களையும், குதிரைகளையும், கோவேறு கழுதைகளையும் கொண்டுவர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் இரதங்களையும் குதிரைவீரரையும் சேர்த்தான்; அவனுக்கு ஆயிரத்து நானூறு இரதங்கள் இருந்தது, பன்னீராயிரம் குதிரைவீரரும் இருந்தார்கள்; அவைகளை இரதங்கள் வைக்கும் பட்டணங்களிலும்,அவர்களை எருசலேமில் தன்னிடத்திலும் வைத்திரு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் இரதங்களையும் குதிரைவீரரையும் சேர்த்தான்; அவனுக்கு ஆயிரத்து நானூறு இரதங்கள் இருந்தது, பன்னீராயிரம் குதிரைவீரரும் இருந்தார்கள்; அவைகளை இரதங்கள் வைக்கும் பட்டணங்களிலும்,அவர்களை எருசலேமில் தன்னிடத்திலும் வைத்திரு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ே ராஜா வெள்ளியைக் கற்கள்போலவும், கேதுருமரங்களைப் பள்ளத்தாக்குகளில் இருக்கும் காட்டத்திமரங்கள்போலவும் அதிகமாக்க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ே ராஜா வெள்ளியைக் கற்கள்போலவும், கேதுருமரங்களைப் பள்ளத்தாக்குகளில் இருக்கும் காட்டத்திமரங்கள்போலவும் அதிகமாக்க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ாலொமோன் தனக்குக் குதிரைகளையும் புடவைகளையும் எகிப்திலிருந்து அழைப்பித்தான்; ராஜாவின் வர்த்தகர் புடவைகளை ஒப்பந்த விலைக்கிரயத்திற்கு வாங்க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ாலொமோன் தனக்குக் குதிரைகளையும் புடவைகளையும் எகிப்திலிருந்து அழைப்பித்தான்; ராஜாவின் வர்த்தகர் புடவைகளை ஒப்பந்த விலைக்கிரயத்திற்கு வாங்க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7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ಶೆಬದ ರಾಣಿಯು ಕರ್ತನ ನಾಮವನ್ನು ಕುರಿತೂ ಸೊಲೊಮೋನನ ಕೀರ್ತಿ ಯನ್ನೂ ಕೇಳಿದಾಗ ಒಗಟುಗಳಿಂದ ಅವನನ್ನು ಪರೀಕ್ಷಿ ಸ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ಳು ಮಹಾ ಗುಂಪಿನ ಸಂಗಡ ಸುಗಂಧದ್ರವ್ಯಗಳನ್ನೂ ಬಹು ಹೆಚ್ಚಾದ ಚಿನ್ನವನ್ನೂ ಅಮೂಲ್ಯವಾದ ಕಲ್ಲುಗಳನ್ನೂ ಹೊರುವ ಒಂಟ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ಬಂದಳು. ಅವಳು ಸೊಲೊಮೋನನ ಬಳಿಗೆ ಬಂದ ಮೇಲೆ ತನ್ನ ಹೃದಯದಲ್ಲಿದ್ದ ಎಲ್ಲವನ್ನು ಕುರಿತು ಅವನ ಸಂಗಡ ಮಾತನಾಡ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ಐಗುಪ್ತದಿಂದ ಹೊರಟುಬರುವ ರಥದ ಕ್ರಯವು ಆರು ನೂರು ಬೆಳ್ಳಿ ಶೆಕೇಲುಗಳು, ಕುದುರೆಯ ಕ್ರಯವು ನೂರ ಐವತ್ತು ಬೆಳ್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ೆಕೇಲುಗಳು. ಈ ಪ್ರಕಾರ ಹಿತ್ತಿಯರ ಅರಸುಗಳೆಲ್ಲರಿಗೂ ಅರಾಮ್ಯದ ಅರಸುಗಳಿಗೂ ಅವರ ಮುಖಾಂತರ ತಕ್ಕೊಂಡು ಬರ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ಸೊಲೊ ಮೋನನು ಅವಳ ಪ್ರಶ್ನೆಗಳಿಗೆಲ್ಲಾ ಉತ್ತರಿಸಿದನು. ಅವಳಿಗೆ ತಿಳಿಸದಂಥ ಅರಸನಿಗೆ ಮರೆಯಾಗಿದ್ದಂಥದ್ದು ಒ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ಶೆಬದ ರಾಣಿಯು ಸೊಲೊ ಮೋನನ ಸಮಸ್ತ ಜ್ಞಾನವನ್ನೂ ಅವನು ಕಟ್ಟಿಸಿದ ಮಂದಿರ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 ಮೇಜಿನ ಭೋಜನವನ್ನೂ ದಾಸರ ಕೂತಿರುವಿಕೆಯ ರೀತಿಯನ್ನೂ ಸೇವಕರು ನಿಂತಿರುವದನ್ನೂ ಅವರ ವಸ್ತ್ರಗಳನ್ನೂ ಅವನ ಪಾ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ಯಕರನ್ನೂ ಅವನು ಕರ್ತನ ಮಂದಿರಕ್ಕೆ ಹೋಗುವ ಮಾರ್ಗವನ್ನೂ ನೋಡಿದಾಗ ಸ್ತಬ್ಧಳಾದಳು; ಅವಳು ಅರಸನ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ನನ್ನ ದೇಶದಲ್ಲಿ ನಿನ್ನ ಕ್ರಿಯೆ ಗಳನ್ನು ಕುರಿತೂ ನಿನ್ನ ಜ್ಞಾನವನ್ನು ಕುರಿತೂ ಕೇಳಿದ ಮಾತು ಸತ್ಯ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ನಾನು ಬಂದು ನನ್ನ ಕಣ್ಣು ಗಳಿಂದ ನೋಡುವವರೆಗೂ ಆ ಮಾತುಗಳನ್ನು ನಂಬದೆ ಹೋದೆನು. ಇಗೋ, ಇದರಲ್ಲಿ ಅರ್ಧವೂ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ಲ್ಪಟ್ಟಿದ್ದಿಲ್ಲ; ನಿನ್ನ ಜ್ಞಾನವೂ ಸಂಪತ್ತೂ ನಾನು ಕೇಳಿದ ಕೀರ್ತಿಗಿಂತ ಅಧಿಕ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ನ್ನ ಮನುಷ್ಯರು ಭಾಗ್ಯವಂತರು; ನಿನ್ನ ಮುಂದೆ ಯಾವಾ ಗಲೂ ನಿಂತು ನಿನ್ನ ಜ್ಞಾನವನ್ನು ಕೇಳುವ ಈ ನಿನ್ನ ಸೇವಕ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ಾಗ್ಯವಂ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್ನನ್ನು ಇಸ್ರಾಯೇಲಿನ ಸಿಂಹಾಸನದ ಮೇಲೆ ಕೂಡ್ರಿಸುವ ಹಾಗೆ ನಿನ್ನಲ್ಲಿ ಇಷ್ಟಪಟ್ಟ ನಿನ್ನ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ುತಿಸಲ್ಪಡಲಿ. ಕರ್ತನು ಯುಗಯುಗಕ್ಕೂ ಇಸ್ರಾಯೇಲನ್ನು ಪ್ರೀತಿ ಮಾಡಿದ್ದರಿಂದ ನ್ಯಾಯವನ್ನೂ ನೀತಿಯನ್ನೂ ನಡಿಸಲು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ಅರಸನಾಗ ಮಾಡಿದನ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ಳು ಅರಸನಿಗೆ ನೂರ ಇಪ್ಪತ್ತು ತಲಾಂತು ಚಿನ್ನವನ್ನೂ ಬಹುಸಮೃದ್ಧಿಯಾದ ಸುಗಂಧದ್ರವ್ಯಗ ಳನ್ನೂ ಅಮೂಲ್ಯ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ಲುಗಳನ್ನೂ ಕೊಟ್ಟಳು. ಶೆಬದ ರಾಣಿಯು ಅರಸನಾದ ಸೊಲೊಮೋನನಿಗೆ ಕೊಟ್ಟ ಅಪರಿಮಿತವಾದ ಸುಗಂಧಗಳ ಹಾಗೆ ಇನ್ನೆ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ದ್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ಹೀರಾಮನ ಹಡಗುಗಳು ಓಫಿರಿನಿಂದ ಬಂಗಾರವನ್ನೂ ಅನೇಕ ಅಲ್ಮುಗ್‌ ಮರಗಳನ್ನೂ ಅಮೂಲ್ಯವಾದ ಕಲ್ಲುಗಳನ್ನೂ ತಂ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ರಸನು ಅಲ್ಮುಗ್‌ ಮರಗಳಿಂದ ಕರ್ತನ ಮಂದಿರಕ್ಕೋಸ್ಕರವೂ ಅರಸನ ಮನೆಗೋಸ್ಕರವೂ ಸ್ತಂಭಗಳನ್ನು ಮಾಡಿಸಿ ದನು. ಇದ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ಿಂದ ಹಾಡುವವರಿಗೋಸ್ಕರ ಕಿನ್ನರಿಗಳನ್ನೂ ವೀಣೆಗಳನ್ನೂ ಮಾಡಿಸಿದನು; ಅಂದಿ ನಿಂದ ಈ ದಿನದ ವರೆಗೂ ಅಂಥ ಅಲ್ಮುಗ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ಗಳು ಬಂದದ್ದೂ ಇಲ್ಲ, ಕಂಡದ್ದ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ರಸನಾದ ಸೊಲೊಮೋನನು ಶೆಬದ ರಾಣಿಗೆ ರಾಜನ ದಾನವಾಗಿ ಕೊಟ್ಟದ್ದು ಹೊರತಾಗಿ ಅವಳು ಇಚ್ಚೈಸಿ ಕೇಳಿದ್ದ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ೊಲೊಮೋನನು ಅವಳಿಗೆ ಕೊಟ್ಟನು. ಆಕೆಯು ಹಿಂತಿರುಗಿ ತನ್ನ ಸೇವಕರ ಕೂಡ ತನ್ನ ಸ್ವದೇಶಕ್ಕೆ ಹೋ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ವರ್ತಕರಿಂದಲೂ ವರ್ತಕರ ವ್ಯಾಪಾರ ದಿಂದಲೂ ಅರಬ್ಬಿಯ ಅರಸುಗಳಿಂದಲೂ ದೇಶದ ಅಧಿಪತಿಗಳಿಂದಲೂ ಬಂದ ಬಂಗಾರದ ಹೊರತ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ಒಂದೇ ವರುಷದಲ್ಲಿ ಸೊಲೊಮೋನನಿಗೆ ಬಂದ ಬಂಗಾರವು ಆರು ನೂರ ಅರುವತ್ತಾರು ತಲಾಂತು ತೂಕ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ರಸನಾದ ಸೊಲೊಮೋನನು ಬಂಗಾರದಿಂದ ಇನ್ನೂರು ಖೇಡ್ಯಗಳನ್ನು ಮಾಡಿಸಿ ದನು. ಒಂದೊಂದೂ ಖೇಢ್ಯಕ್ಕೆ ಆರುನೂರು ಶೆಕೇಲು ತೂ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ಗಾರ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ಹಾಗೆಯೇ ಬಂಗಾರದಿಂದ ಮುನ್ನೂರು ಗುರಾಣಿಗಳನ್ನು ಮಾಡಿಸಿದನು. ಒಂದೊಂದು ಗುರಾಣಿಗೆ ನೂರೈವತ್ತು ತೊಲೆ ಬಂಗಾರ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ು ಇವುಗಳನ್ನು ಲೆಬನೋನಿನ ಅಡವಿಯ ಮನೆಯಲ್ಲಿ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ದಲ್ಲದೆ ಅರಸನು ದಂತದಿಂದ ದೊಡ್ಡ ಸಿಂಹಾ ಸನವನ್ನು ಮಾಡಿಸಿ ಅದನ್ನು ಶ್ರೇಷ್ಠ ಬಂಗಾರದಿಂದ ಹೊ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ಈ ಸಿಂಹಾಸನಕ್ಕೆ ಆರು ಮೆಟ್ಲುಗ ಳಿದ್ದವು. ಈ ಸಿಂಹಾಸನದ ಹಿಂಭಾಗವು ದುಂಡಾಗಿತ್ತು. ಕುಳಿತುಕೊಳ್ಳುವ ಸ್ಥಳದ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ರ್ಶ್ವಗಳಲ್ಲಿ ಕೈಗಳಿ ದ್ದವು. ಆ ಕೈಗಳ ಬಳಿಯಲ್ಲಿ ಎರಡು ಸಿಂಹಗಳು ನಿಂತ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ನ್ನೆರಡು ಸಿಂಹಗಳು ಆರು ಮೆಟ್ಟಲುಗಳ ಮೇಲೆ ಎರಡು ಪಾರ್ಶ್ವಗಳಲ್ಲಿ ನಿಂತಿದ್ದವು. ಯಾವ ರಾಜ್ಯದಲ್ಲಿಯೂ ಅಂಥ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ದ್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ಅರಸನಾದ ಸೊಲೊಮೋನನು ಕುಡಿಯುವ ಪಾತ್ರೆ ಗಳೆಲ್ಲಾ ಬಂಗಾರದವುಗಳಾಗಿದ್ದವು. ಲೆಬನೋನಿನ ಅಡವಿಯ ಮ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ತ್ರೆಗಳೆಲ್ಲಾ ಹಾಗೆಯೇ ಬಂಗಾ ರದವುಗಳಾಗಿದ್ದವು. ಬೆಳ್ಳಿಯದು ಯಾವದೂ ಇರಲಿಲ್ಲ. ಯಾಕಂದರೆ ಸೊಲೊಮೋನನ ದಿವಸಗಳಲ್ಲಿ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ನೂ ಇಲ್ಲದ್ದಾಗಿ ಎಣಿಸಲ್ಪಟ್ಟ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ರಸನಿಗೆ ತಾರ್ಷೀ ಷಿನ ಹಡಗುಗಳು ಹೀರಾಮನ ಹಡಗುಗಳ ಸಂಗಡ ಸಮುದ್ರದಲ್ಲಿ ಇದ್ದವು. ಮೂರು ವರುಷಕ್ಕೆ ಒಂದು ಸ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ರ್ಷೀಷಿನ ಹಡಗುಗಳು ಬೆಳ್ಳಿಬಂಗಾರ ವನ್ನೂ ದಂತವನ್ನೂ ಕೋತಿಗಳನ್ನೂ ನವಿಲುಗಳನ್ನೂ ತಕ್ಕೊಂಡು ಬರುತ್ತ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ೀಗೆಯೇ ಅರಸನಾದ ಸೊಲೊಮೋನನು ಐಶ್ವರ್ಯದಿಂದಲೂ ಜ್ಞಾನ ದಿಂದಲೂ ಭೂಲೋಕದ ಸಮಸ್ತ ಅರಸುಗಳಿಗಿಂತ ದೊಡ್ಡವ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ದೇವರು ಸೊಲೊಮೋನನ ಹೃದಯದಲ್ಲಿ ಉಂಟು ಮಾಡಿದ ಅವನ ಜ್ಞಾನವನ್ನು ಕೇಳುವದಕ್ಕಾಗಿ ಭೂಮಿಯಲ್ಲಿರುವ ಸಮಸ್ತರು ಅವ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ವರವರು ಕಾಣಿಕೆಯಾಗಿ ಬೆಳ್ಳಿ ಬಂಗಾರದ ಪಾತ್ರೆಗಳನ್ನೂ ವಸ್ತ್ರಗಳನ್ನೂ ಆಯುಧ ಗಳನ್ನೂ ಸುಗಂಧಗಳನ್ನೂ ಕುದುರೆ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ಸರ ಕತ್ತೆಗಳನ್ನೂ ವರುಷ ವರುಷಕ್ಕೂ ನೇಮಕದ ಪ್ರಕಾರ ತರುತ್ತಾ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ದಲ್ಲದೆ ಸೊಲೊಮೋನನು ರಥಗಳನ್ನೂ ರಾಹುತರನ್ನೂ ಕೂಡಿಸಿದನು. ಅವನಿಗೆ ಸಾವಿರದ ನಾನೂರು ರಥಗಳೂ ಪಟ್ಟಣಗಳಲ್ಲಿಯೂ ಅರಸ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ಿ ಯೆರೂಸಲೇಮಿನಲ್ಲಿಯೂ ತಾನು ಇರಿಸಿದ ಹನ್ನೆರಡು ಸಾವಿರ ಕುದುರೆಯ ರಾಹುತರೂ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ರಸನು ಯೆರೂಸಲೇಮಿನಲ್ಲಿ ಬೆಳ್ಳಿಯನ್ನು ಕಲ್ಲುಗಳ ಹಾಗೆಯೂ ದೇವದಾರುಗಳನ್ನು ತಗ್ಗಿನಲ್ಲಿರುವ ಆಲದ ಮರಗಳ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ಳವಾಗಿ ಮಾಡ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ಇದಲ್ಲದೆ ಸೊಲೊಮೋನನಿಗೆ ಐಗುಪ್ತ ದಿಂದ ಕುದುರೆಗಳೂ ಸಣಬಿನ ನೂಲು ತರಲ್ಪಟ್ಟವು. ಅರಸನ ವರ್ತಕರು ಕ್ರಯಕ್ಕೆ ಸಣಬ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ೂಲನ್ನು ತೆಗೆದ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2026-10-21T06:51:48Z</dcterms:created>
  <dcterms:modified xsi:type="dcterms:W3CDTF">2026-10-21T06:51:48Z</dcterms:modified>
  <dc:title>1 ಅರಸುಗಳು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