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words of the letter that Jeremiah the prophet sent from Jerusalem unto the residue of the elders which were carried away captives, and to the priests, and to the prophets, and to all the people whom Nebuchadnezzar had carried away captive from Jerusalem to Babyl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words of the letter that Jeremiah the prophet sent from Jerusalem unto the residue of the elders which were carried away captives, and to the priests, and to the prophets, and to all the people whom Nebuchadnezzar had carried away captive from Jerusalem to Babyl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fter that Jeconiah the king, and the queen, and the eunuchs, the princes of Judah and Jerusalem, and the carpenters, and the smiths, were departed from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fter that Jeconiah the king, and the queen, and the eunuchs, the princes of Judah and Jerusalem, and the carpenters, and the smiths, were departed from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fter that Jeconiah the king, and the queen, and the eunuchs, the princes of Judah and Jerusalem, and the carpenters, and the smiths, were departed from Jerusal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y the hand of Elasah the son of Shaphan, and Gemariah the son of Hilkiah, (whom Zedekiah king of Judah sent unto Babylon to Nebuchadnezzar king of Babylon)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y the hand of Elasah the son of Shaphan, and Gemariah the son of Hilkiah, (whom Zedekiah king of Judah sent unto Babylon to Nebuchadnezzar king of Babylon)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y the hand of Elasah the son of Shaphan, and Gemariah the son of Hilkiah, (whom Zedekiah king of Judah sent unto Babylon to Nebuchadnezzar king of Babylon)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 God of Israel, unto all that are carried away captives, whom I have caused to be carried away from Jerusalem unto Babyl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of hosts, the God of Israel, unto all that are carried away captives, whom I have caused to be carried away from Jerusalem unto Babyl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ild all of you houses, and dwell in them; and plant gardens, and eat the fruit of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ake all of you wives, and brought forth sons and daughters; and take wives for your sons, and give your daughters to husbands, that they may bear sons and daughters; that all of you may be increased there, and not diminish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ake all of you wives, and brought forth sons and daughters; and take wives for your sons, and give your daughters to husbands, that they may bear sons and daughters; that all of you may be increased there, and not diminish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ake all of you wives, and brought forth sons and daughters; and take wives for your sons, and give your daughters to husbands, that they may bear sons and daughters; that all of you may be increased there, and not diminish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eek the peace of the city where I have caused you to be carried away captives, and pray unto the LORD for it: for in the peace thereof shall all of you have pe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eek the peace of the city where I have caused you to be carried away captives, and pray unto the LORD for it: for in the peace thereof shall all of you have pe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us says the LORD of hosts, the God of Israel; Let not your prophets and your diviners, that be in the midst of you, deceive you, neither hearken to your dreams which all of you cause to be dream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us says the LORD of hosts, the God of Israel; Let not your prophets and your diviners, that be in the midst of you, deceive you, neither hearken to your dreams which all of you cause to be dream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us says the LORD of hosts, the God of Israel; Let not your prophets and your diviners, that be in the midst of you, deceive you, neither hearken to your dreams which all of you cause to be dream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y prophesy falsely unto you in my name: I have not sent them, says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y prophesy falsely unto you in my name: I have not sent them, says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us says the LORD, That after seventy years be accomplished at Babylon I will visit you, and perform my good word toward you, in causing you to return to this pl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us says the LORD, That after seventy years be accomplished at Babylon I will visit you, and perform my good word toward you, in causing you to return to this pl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us says the LORD, That after seventy years be accomplished at Babylon I will visit you, and perform my good word toward you, in causing you to return to this pla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 know the thoughts that I think toward you, says the LORD, thoughts of peace, and not of evil, to give you an expected e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 know the thoughts that I think toward you, says the LORD, thoughts of peace, and not of evil, to give you an expected e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 know the thoughts that I think toward you, says the LORD, thoughts of peace, and not of evil, to give you an expected e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all of you call upon me, and all of you shall go and pray unto me, and I will hearken unto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all of you call upon me, and all of you shall go and pray unto me, and I will hearken un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seek me, and find me, when all of you shall search for me with all your hea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e found of you, says the LORD: and I will turn away your captivity, and I will gather you from all the nations, and from all the places where I have driven you, says the LORD; and I will bring you again into the place whence I caused you to be carried away captiv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e found of you, says the LORD: and I will turn away your captivity, and I will gather you from all the nations, and from all the places where I have driven you, says the LORD; and I will bring you again into the place whence I caused you to be carried away captiv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e found of you, says the LORD: and I will turn away your captivity, and I will gather you from all the nations, and from all the places where I have driven you, says the LORD; and I will bring you again into the place whence I caused you to be carried away capti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all of you have said, The LORD has raised us up prophets in Babyl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Know that thus says the LORD of the king that sits upon the throne of David, and of all the people that dwells in this city, and of your brethren that are not gone forth with you into captiv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Know that thus says the LORD of the king that sits upon the throne of David, and of all the people that dwells in this city, and of your brethren that are not gone forth with you into captiv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Behold, I will send upon them the sword, the famine, and the pestilence, and will make them like vile figs, that cannot be eaten, they are so evi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Behold, I will send upon them the sword, the famine, and the pestilence, and will make them like vile figs, that cannot be eaten, they are so evi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Behold, I will send upon them the sword, the famine, and the pestilence, and will make them like vile figs, that cannot be eaten, they are so evi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will persecute them with the sword, with the famine, and with the pestilence, and will deliver them to be removed to all the kingdoms of the earth, to be a curse, and an astonishment, and an hissing, and a reproach, among all the nations where I have driven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will persecute them with the sword, with the famine, and with the pestilence, and will deliver them to be removed to all the kingdoms of the earth, to be a curse, and an astonishment, and an hissing, and a reproach, among all the nations where I have driven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will persecute them with the sword, with the famine, and with the pestilence, and will deliver them to be removed to all the kingdoms of the earth, to be a curse, and an astonishment, and an hissing, and a reproach, among all the nations where I have driven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 will persecute them with the sword, with the famine, and with the pestilence, and will deliver them to be removed to all the kingdoms of the earth, to be a curse, and an astonishment, and an hissing, and a reproach, among all the nations where I have driven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they have not hearkened to my words, says the LORD, which I sent unto them by my servants the prophets, rising up early and sending them; but all of you would not hear, says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they have not hearkened to my words, says the LORD, which I sent unto them by my servants the prophets, rising up early and sending them; but all of you would not hear, says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ar all of you therefore the word of the LORD, all you of the captivity, whom I have sent from Jerusalem to Babyl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ar all of you therefore the word of the LORD, all you of the captivity, whom I have sent from Jerusalem to Babyl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says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says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says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says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them shall be taken up a curse by all the captivity of Judah which are in Babylon, saying, The LORD make you like Zedekiah and like Ahab, whom the king of Babylon roasted in the fi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them shall be taken up a curse by all the captivity of Judah which are in Babylon, saying, The LORD make you like Zedekiah and like Ahab, whom the king of Babylon roasted in the fi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them shall be taken up a curse by all the captivity of Judah which are in Babylon, saying, The LORD make you like Zedekiah and like Ahab, whom the king of Babylon roasted in the fi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they have committed villainy in Israel, and have committed adultery with their neighbours' wives, and have spoken lying words in my name, which I have not commanded them; even I know, and am a witness, says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they have committed villainy in Israel, and have committed adultery with their neighbours' wives, and have spoken lying words in my name, which I have not commanded them; even I know, and am a witness, says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cause they have committed villainy in Israel, and have committed adultery with their neighbours' wives, and have spoken lying words in my name, which I have not commanded them; even I know, and am a witness, says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hall you also speak to Shemaiah the Nehelamite, say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hall you also speak to Shemaiah the Nehelamite, saying,]]></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peaks the LORD of hosts, the God of Israel, saying, Because you have sent letters in your name unto all the people that are at Jerusalem, and to Zephaniah the son of Maaseiah the priest, and to all the priests, say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peaks the LORD of hosts, the God of Israel, saying, Because you have sent letters in your name unto all the people that are at Jerusalem, and to Zephaniah the son of Maaseiah the priest, and to all the priests, say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peaks the LORD of hosts, the God of Israel, saying, Because you have sent letters in your name unto all the people that are at Jerusalem, and to Zephaniah the son of Maaseiah the priest, and to all the priests, say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LORD has made you priest in the position of Jehoiada the priest, that all of you should be officers in the house of the LORD, for every man that is mad, and makes himself a prophet, that you should put him in prison, and in the stock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LORD has made you priest in the position of Jehoiada the priest, that all of you should be officers in the house of the LORD, for every man that is mad, and makes himself a prophet, that you should put him in prison, and in the stock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LORD has made you priest in the position of Jehoiada the priest, that all of you should be officers in the house of the LORD, for every man that is mad, and makes himself a prophet, that you should put him in prison, and in the stock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LORD has made you priest in the position of Jehoiada the priest, that all of you should be officers in the house of the LORD, for every man that is mad, and makes himself a prophet, that you should put him in prison, and in the stock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refore why have you not reproved Jeremiah of Anathoth, which makes himself a prophet to yo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refore why have you not reproved Jeremiah of Anathoth, which makes himself a prophet to you?]]></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refore he sent unto us in Babylon, saying, This captivity is long: build all of you houses, and dwell in them; and plant gardens, and eat the fruit of the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refore he sent unto us in Babylon, saying, This captivity is long: build all of you houses, and dwell in them; and plant gardens, and eat the fruit of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refore he sent unto us in Babylon, saying, This captivity is long: build all of you houses, and dwell in them; and plant gardens, and eat the fruit of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Zephaniah the priest read this letter in the ears of Jeremiah the prophe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came the word of the LORD unto Jeremiah, say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end to all them of the captivity, saying, Thus says the LORD concerning Shemaiah the Nehelamite; Because that Shemaiah has prophesied unto you, and I sent him not, and he caused you to trust in a li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end to all them of the captivity, saying, Thus says the LORD concerning Shemaiah the Nehelamite; Because that Shemaiah has prophesied unto you, and I sent him not, and he caused you to trust in a li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end to all them of the captivity, saying, Thus says the LORD concerning Shemaiah the Nehelamite; Because that Shemaiah has prophesied unto you, and I sent him not, and he caused you to trust in a li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Behold, I will punish Shemaiah the Nehelamite, and his seed: he shall not have a man to dwell among this people; neither shall he behold the good that I will do for my people, says the LORD; because he has taught rebellion against the LO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Behold, I will punish Shemaiah the Nehelamite, and his seed: he shall not have a man to dwell among this people; neither shall he behold the good that I will do for my people, says the LORD; because he has taught rebellion against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Behold, I will punish Shemaiah the Nehelamite, and his seed: he shall not have a man to dwell among this people; neither shall he behold the good that I will do for my people, says the LORD; because he has taught rebellion against the LOR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us says the LORD; Behold, I will punish Shemaiah the Nehelamite, and his seed: he shall not have a man to dwell among this people; neither shall he behold the good that I will do for my people, says the LORD; because he has taught rebellion against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கொனியா ராஜாவும், ராஜஸ்திரீயும், பிரதானிகளும், யூதாவிலும் எருசலேமிலுமுள்ள பிரபுக்களும், தச்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ரும் எருசலேமைவிட்டுப் புறப்பட்டுப்போன பி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ரேமியா தீர்க்கதரிசி சிறைப்பட்டுப்போன மூப்பர்களில் மீதியானவர்களுக்கும், ஆசாரிய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க்கும், நேபுகாத்நேச்சார் சிறைப்படுத்தி எருசலேமிலிருந்து பாபிலோனுக்குக் கொண்டுபோ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ம்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வின் ராஜாவாகிய சிதேக்கியா பாபிலோன் ராஜாவாகிய நேபுகாத்நேச்சாரிடத்தில் கொடுக்கும்படி சா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லெயாசாரின் கையிலும், இல்க்கியாவின் குமாரனாகிய கெமரியாவின் கையிலு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ந்து பாபிலோனுக்கு அனுப்பின நிருபத்தின் வி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ன் தேவனாகிய சேனைகளின் கர்த்தர், தாம் எருசலேமிலிருந்து பாபிலோ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டுப்போகப்பண்ணின அனைவருக்கும் அறிவி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வீடுகளைக் கட்டி, குடியிருந்து, தோட்டங்களை நாட்டி, அவைகளின் கனியைச் சா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பெண்களை விவாகம்பண்ணி, குமாரரையும் குமாரத்திகளையும் பெற்று, உங்கள் குமார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ளைக்கொண்டு, உங்கள் குமாரத்திகளைப் புருஷருக்குக் கொடுங்கள்; இவர்களும் குமா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பெறட்டும்; நீங்கள் அங்கே குறுகாமல்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உங்களைச் சிறைப்பட்டுப்போகப்பண்ணின பட்டணத்தின் சமாதானத்தைத் தேடி, அதற்கா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ங்கள்; அதற்குச் சமாதானமிருக்கையில் உங்களுக்கும் சமாதானமி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உங்கள் நடுவிலிருக்கிற உங்கள் தீர்க்கதரிசிகளும் உங்கள் குறிகார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ம்போக்கவொட்டாதிருங்கள்; சொப்பனம் காணப்பண்ணுகிற உங்கள் சொப்பனக்காரருக்குச் செவிகொடாமலும் இ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இஸ்ரவேலின் தேவனாகிய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என் நாமத்தைச் சொல்லி உங்களுக்குப் பொய்யான தீர்க்கதரிசனம் உரைக்கிறார்கள்; நா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தில்லை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பிலோனிலே எழுபதுவருஷம் நிறைவேறினபின்பு நான் உங்களைச் சந்தித்து, உங்களை இவ்வி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ம்படிக்கு உங்கள்மேல் என் நல்வார்த்தையை நிறைவேற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எதிர்பார்த்திருக்கும் முடிவை உங்களுக்கு கொடுக்கும்படிக்கு நான் உங்கள்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ருக்கிற நினைவுகளை அறிவேன் என்று கர்த்தர் சொல்லுகிறார்; அவைகள் தீமைக்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த்துக்கேதுவான நி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நீங்கள் கூடிவந்து, என்னைத் தொழுதுகொண்டு என்னை நோக்கி விண்ணப்பம்பண்ணுவீர்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வி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 முழு இருதயத்தோடும் என்னைத் தேடினீர்களானால், என்னைத் தேடுகையில் கண்டுபி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உங்களுக்குக் காணப்படுவேன் என்று கர்த்தர் சொல்லுகிறார்; நான் உங்கள் சிறையிருப்பை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த் துரத்திவிட்ட எல்லா ஜாதிகளிலும் எல்லா இடங்களிலுமிருந்து உங்களைச் சேர்த்து, நா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யிருந்த ஸ்தலத்துக்கே உங்களைத் திரும்பிவரப்பண்ணு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எங்களுக்குப் பாபிலோனிலும் தீர்க்கதரிசிகளை எழுப்பினார்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 தாவீதின் சிங்காசனத்தில் உட்கார்ந்திருக்கிற ராஜாவைக்குறித்தும் உங்களோடேகூடச் சிறையிரு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காமல் இந்த நகரத்தில் குடியிருக்கிற உங்கள் சகோதரராகிய எல்லா ஜனங்களை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நான் பட்டயத்தையும், பஞ்சத்தையும், கொள்ளைநோயையும் அவர்களுக்குள் அனுப்பு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புசிக்கத்தகாத கெட்டுப்போன அத்திப்பழங்களுக்கு அவர்களை ஒப்பாக்குவேன்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என் வார்த்தைகளைக் கேளாமற்போனபடியால், நான் அவர்களைப் பட்டயத்தாலும், பஞ்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நோயாலும் பின்தொடர்ந்து, அவர்களைப் பூமியிலுள்ள எல்லா ராஜ்யங்களிலும் அலைந்து திரிகிறவர்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த் துரத்துகிற எல்லா ஜாதிகளிடத்திலும் சாபமாகவும், பாழாகவும் ஈசலிடுதலுக்கிட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கவும் வை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உங்களிடத்திற்குத் தீர்க்கதரிசிகளாகிய என் ஊழியக்காரரை ஏற்கனவே அனுப்பிக்கொண்டே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விகொடாமற்போனீ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சிறையிருக்கும்படி நான் எருசலேமிலிருந்து பாபிலோனுக்கு அனுப்பிவிட்ட நீங்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நாமத்தைச் சொல்லி உங்களுக்குப் பொய்யான தீர்க்கதரிசனம் உரைக்கிற கொலா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பையும், மாசெயாவின் குமாரனாகிய சிதேக்கியாவையுங்குறித்து: இதோ, நான் அவர்களைப்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ன் கையிலே ஒப்புக்கொடுக்கிறேன், அவன் அவர்களை உங்கள் கண்களுக்கு முன்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பிலோன் ராஜா அக்கினியினால் சுட்டுப்போட்ட சிதேக்கியாவுக்கும் ஆகாபுக்கும் கர்த்தர்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மாக்கக்கடவரென்று, அவர்களைக் குறித்து ஒரு சாபவார்த்தை பாபிலோனிலே சிறையிருக்கிற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க்குள்ளும் வழங்கும் என்று இஸ்ரவேலின் தேவனாகிய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இஸ்ரவேலிலே மதிகெட்ட காரியத்தைச் செய்து தங்கள் அயலாருடைய பெண்ஜாதிகளோடே விபசா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ர்களுக்குக் கற்பியாத பொய்யான வார்த்தையை என் நாமத்தைச் சொல்லி உரைத்தார்கள்; நான் அதை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நானே சாட்சி என்று கர்த்தர் உரைக்கிறார் என்று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ம் கர்த்தர் என்னை நோக்கி: நீ நெகெலாமியனாகிய செமாயாவுக்கும் சொல்லியனுப்ப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 எருசலேமிலிருக்கிற எல்லா ஜனங்களுக்கும் மாசெயாவின் குமாரனாகிய செப்பனியா என்னும் ஆசாரிய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ஆசாரியர்களுக்கும் உன் நாமத்திலே நிருபத்தை எழுதியனுப்பினது என்னவென்று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வனுக்கு அவன் எழுதியிருந்த நிருபமாவது: நீங்கள் கர்த்தருடைய ஆல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க்காரராயிருக்கும்படிக்கும், பிரமைகொண்டு தன்னைத் தீர்க்கதரிசியாக்கிக்கொள்கிறவகினாகிய எ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யும் நீர் காவலறையிலும் தொழுவிலும் போடும்படிக்கும், கர்த்தர் உம்மை ஆசாரியனாயிருந்த யோ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ஆசாரியனாக 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தும் உங்களுக்குத் தீர்க்கதரிசனம் கூறிவருகிற ஆனதோத் ஊரானாகிய எரேமியாவை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கொள்ளாமற்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ந்தச் சிறையிருப்பு நெடுங்காலமாக இருக்கும்; நீங்கள் வீடுகளைக்கட்டி, அவைகளில் கு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ங்களை நாட்டி, அவைகளின் கனிகளைச் சாப்பிடுங்கள் என்று பாபிலோனிலிருக்கிற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னென்று எழு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 நிருபத்தைச் செப்பனியா என்கிற ஆசாரியன் எரேமியா தீர்க்கதரிசியின் காதுகள் கேட்க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தலால் கர்த்தருடைய வார்த்தை எரேமி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றையிருக்கிற அனைவருக்கும் நீ சொல்லியனுப்பவேண்டியது என்னவென்றால்: நெகெலாமி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வைக்குறித்து கர்த்தர்: செமாயாவை நான் அனுப்பாதிருந்தும், அவன்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ஞ்சொல்லி, உங்களைப் பொய்யை நம்பப்பண்ணு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 நான் நெகெலாமியனாகிய செமாயாவையும், அவன் சந்ததியையும் தண்டிப்பேன்; இந்த ஜனத்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ப்பவன் ஒருவனும் அவனுக்கு இல்லாதிருப்பான்; நான் என் ஜனத்துக்குச் செய்யும் நன்மை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ல்லை என்று கர்த்தர் சொல்லுகிறார்; கர்த்தருக்கு விரோதமாய்க் கலகமுண்டாகப் பேசி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9]]></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2026-11-01T09:09:15Z</dcterms:created>
  <dcterms:modified xsi:type="dcterms:W3CDTF">2026-11-01T09:09:15Z</dcterms:modified>
  <dc:title>எரேமியா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