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ோடேகூடக் காவலிலிருக்கிற அரிஸ்தர்க்கு உங்களுக்கு வாழ்த்துதல் சொல்லுகிறான்; பர்னபாவுக்கு இனத்தானாகிய மாற்கும் வாழ்த்துதல் சொல்லுகிறான், இவனைக்குறித்துக் கட்டளைபெற்றீர்களே; இவன் உங்களிடத்தில் வந்தால் இவனை அங்கிகரித்துக்கொள்ள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ுஸ்து என்னப்பட்ட இயேசுவும் வாழ்த்துதல் சொல்லுகிறான். விருத்தசேதனமுள்ளவர்களில் இவர்கள் மாத்திரம் தேவனுடைய ராஜ்யத்தின்பொருட்டு என் உடன்வேலையாட்களாயிருந்து, எனக்கு ஆறுதல் செய்துவந்த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ுஸ்து என்னப்பட்ட இயேசுவும் வாழ்த்துதல் சொல்லுகிறான். விருத்தசேதனமுள்ளவர்களில் இவர்கள் மாத்திரம் தேவனுடைய ராஜ்யத்தின்பொருட்டு என் உடன்வேலையாட்களாயிருந்து, எனக்கு ஆறுதல் செய்துவந்தவ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ாப்பிராவும் உங்களுக்கு வாழ்த்துதல் சொல்லுகிறான்; உங்களைச் சேர்ந்தவனும் கிறிஸ்துவின் ஊழியக்காரனுமாகிய இவன், நீங்கள் தேவனுக்குச் சித்தமானவைகளெல்லாவற்றிலும் தேறினவர்களாயும் பூரண நிச்சயமுள்ளவர்களாயும் நிலைநிற்கவேண்டுமென்று, தன் ஜெபங்களில் உங்களுக்காக எப்பொழுதும் போராட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ாப்பிராவும் உங்களுக்கு வாழ்த்துதல் சொல்லுகிறான்; உங்களைச் சேர்ந்தவனும் கிறிஸ்துவின் ஊழியக்காரனுமாகிய இவன், நீங்கள் தேவனுக்குச் சித்தமானவைகளெல்லாவற்றிலும் தேறினவர்களாயும் பூரண நிச்சயமுள்ளவர்களாயும் நிலைநிற்கவேண்டுமென்று, தன் ஜெபங்களில் உங்களுக்காக எப்பொழுதும் போராடு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ாப்பிராவும் உங்களுக்கு வாழ்த்துதல் சொல்லுகிறான்; உங்களைச் சேர்ந்தவனும் கிறிஸ்துவின் ஊழியக்காரனுமாகிய இவன், நீங்கள் தேவனுக்குச் சித்தமானவைகளெல்லாவற்றிலும் தேறினவர்களாயும் பூரண நிச்சயமுள்ளவர்களாயும் நிலைநிற்கவேண்டுமென்று, தன் ஜெபங்களில் உங்களுக்காக எப்பொழுதும் போராடு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ன் உங்களுக்காகவும், லவோதிக்கேயருக்காகவும், எராப்போலியருக்காவும், மிகுந்த ஜாக்கிரதையுள்ளவனாயிருக்கிறானென்பதற்கு நான் சாட்சியாயிரு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ன் உங்களுக்காகவும், லவோதிக்கேயருக்காகவும், எராப்போலியருக்காவும், மிகுந்த ஜாக்கிரதையுள்ளவனாயிருக்கிறானென்பதற்கு நான் சாட்சியாய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ரியமான வைத்தியனாகிய லூக்காவும், தேமாவும், உங்களுக்கு வாழ்த்துதல் சொல்ல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லவோதிக்கேயாவிலிருக்கிற சகோதரரையும், நிம்பாவையும், அவன் வீட்டில் கூடுகிற சபையையும் வாழ்த்த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வனுக்கு இன்னின்னபடி உத்தரவு சொல்லவேண்டுமென்று நீங்கள் அறியும்படிக்கு, உங்கள் வசனம் எப்பொழுதும் கிருபை பொருந்தினதாயும் உப்பால் சாரமேறினதாயுமிருப்பத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 நிருபம் உங்களிடத்தில் வாசிக்கப்பட்டபின்பு இது லவோதிக்கேயா சபையிலும் வாசிக்கப்படும்படி செய்யுங்கள், லவோதிக்கேயாவிலிருந்து வரும் நிருபத்தை நீங்களும் வாசிய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 நிருபம் உங்களிடத்தில் வாசிக்கப்பட்டபின்பு இது லவோதிக்கேயா சபையிலும் வாசிக்கப்படும்படி செய்யுங்கள், லவோதிக்கேயாவிலிருந்து வரும் நிருபத்தை நீங்களும் வாசிய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ர்க்கிப்பைக் கண்டு: நீ கர்த்தரிடத்தில் பெற்ற ஊழியத்தை நிறைவேற்றும்படி கவனமாயிருப்பாயாகவென்று சொல்ல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வுலாகிய நான் என் கையினால் எழுதி, உங்களை வாழ்த்துகிறேன். நான் கட்டப்பட்டிருக்கிறதை நினைத்துக்கொள்ளுங்கள். கிருபை உங்களோடிருப்பதாக. ஆமெ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வுலாகிய நான் என் கையினால் எழுதி, உங்களை வாழ்த்துகிறேன். நான் கட்டப்பட்டிருக்கிறதை நினைத்துக்கொள்ளுங்கள். கிருபை உங்களோடிருப்பதாக. ஆமெ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ஜமான்களே, உங்களுக்கும் பரலோகத்தில் எஜமான் இருக்கிறாரென்று அறிந்து, வேலைக்காரருக்கு நீதியும் செவ்வையுமானதைச் செய்ய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ஜமான்களே, உங்களுக்கும் பரலோகத்தில் எஜமான் இருக்கிறாரென்று அறிந்து, வேலைக்காரருக்கு நீதியும் செவ்வையுமானதைச் செய்ய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டைவிடாமல் ஜெபம்பண்ணுங்கள், ஸ்தோத்திரத்துடன் ஜெபத்தில் விழித்தி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ினுடைய இரகசியத்தினிமித்தம் கட்டப்பட்டிருக்கிற நான் அந்த இரகசியத்தைக்குறித்துப் பேசவேண்டியபிரகாரமாய்ப் பேசி, அதை வெளிப்படுத்துவதற்க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ினுடைய இரகசியத்தினிமித்தம் கட்டப்பட்டிருக்கிற நான் அந்த இரகசியத்தைக்குறித்துப் பேசவேண்டியபிரகாரமாய்ப் பேசி, அதை வெளிப்படுத்துவதற்க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வனுக்கு இன்னின்னபடி உத்தரவு சொல்லவேண்டுமென்று நீங்கள் அறியும்படிக்கு, உங்கள் வசனம் எப்பொழுதும் கிருபை பொருந்தினதாயும் உப்பால் சாரமேறினதாயுமிருப்ப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ுவசனம் செல்லும்படியான வாசலை தேவன் திறந்தருளும்படி எங்களுக்காகவும் வேண்டிக்கொள்ள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ுவசனம் செல்லும்படியான வாசலை தேவன் திறந்தருளும்படி எங்களுக்காகவும் வேண்டிக்கொள்ள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றம்பேயிருக்கிறவர்களுக்கு முன்பாக ஞானமாய் நடந்து காலத்தைப் பிரயோஜனப்படுத்திக்கொள்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ியமான சகோதரனும், உண்மையுள்ள ஊழியக்காரனும், கர்த்தருக்குள் எனக்கு உடன் வேலையாளுமாயிருக்கிற தீகிக்கு என்பவன் என் செய்திகளையெல்லாம் உங்களுக்கு அறிவிப்ப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ியமான சகோதரனும், உண்மையுள்ள ஊழியக்காரனும், கர்த்தருக்குள் எனக்கு உடன் வேலையாளுமாயிருக்கிற தீகிக்கு என்பவன் என் செய்திகளையெல்லாம் உங்களுக்கு அறிவிப்ப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செய்திகளை அறியவும், உங்கள் இருதயங்களைத் தேற்றவ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யும், உங்களிலொருவனாயிருக்கிற உண்மையும் பிரியமுமுள்ள சகோதரனாகிய ஒநேசிமு என்பவனையும், உங்களிடத்தில் அனுப்பியிருக்கிறேன்; அவர்கள் இவ்விடத்துச் செய்திகளையெல்லாம் உங்களுக்கு அறிவி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யும், உங்களிலொருவனாயிருக்கிற உண்மையும் பிரியமுமுள்ள சகோதரனாகிய ஒநேசிமு என்பவனையும், உங்களிடத்தில் அனுப்பியிருக்கிறேன்; அவர்கள் இவ்விடத்துச் செய்திகளையெல்லாம் உங்களுக்கு அறிவி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ோடேகூடக் காவலிலிருக்கிற அரிஸ்தர்க்கு உங்களுக்கு வாழ்த்துதல் சொல்லுகிறான்; பர்னபாவுக்கு இனத்தானாகிய மாற்கும் வாழ்த்துதல் சொல்லுகிறான், இவனைக்குறித்துக் கட்டளைபெற்றீர்களே; இவன் உங்களிடத்தில் வந்தால் இவனை அங்கிகரித்துக்கொள்ள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്ടീട്ടുണ്ടല്ലോ; അവൻ നിങ്ങളുടെ അടുക്കൽ വന്നാൽ അവനെ കൈക്കൊൾവിൻ —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ുസ്തൊസ് എന്നു പറയുന്ന യേശുവും നിങ്ങളെ വന്ദനം ചെയ്യുന്നു; പരിച്ഛേദനക്കാരിൽ ഇവർ മാത്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രാജ്യത്തിന്നു കൂട്ടുവേലക്കാരായിട്ടു എനിക്കു ആശ്വാസമായിത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ങ്ങളിൽ ഒരുത്തനായി ക്രിസ്തുയേശുവിന്റെ ദാസനായ എപ്പഫ്രാസ് നിങ്ങളെ വന്ദനം ചെയ്യുന്നു;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കഞ്ഞവരും ദൈവഹിതം സംബന്ധിച്ചൊക്കെയും പൂർണ്ണനിശ്ചയമുള്ളവരുമായി നിൽക്കേണ്ടതിന്നു അവൻ പ്രാർത്ഥന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വേണ്ടി എപ്പോഴും പോരാ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ങ്ങൾക്കും ലവുദിക്യക്കാർക്കും ഹിയരപൊലിക്കാർക്കും വേണ്ടി അവൻ വളരെ പ്രയാസപ്പെട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ള്ളതിന്നു ഞാൻ സാക്ഷ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വൈദ്യനായ പ്രിയ ലൂക്കൊസും ദേമാസും നിങ്ങളെ വന്ദന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ലവുദിക്യയിലെ സഹോദരന്മാർക്കും നുംഫെക്കും അവളുടെ വീട്ടിലെ സഭെക്കും വന്ദനം ചൊല്ല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ഓരോരുത്തനോടു നിങ്ങൾ എങ്ങനെ ഉത്തരം പറയേണം എന്നു അറിയേണ്ടതിന്നു നിങ്ങളുടെ വാക്കു എപ്പോ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ങ്ങളുടെ ഇടയിൽ ഈ ലേഖനം വായിച്ചു തീർന്നശേഷം ലവുദിക്യസഭയിൽ കൂടെ വായിപ്പ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വുദിക്യയിൽനിന്നുള്ളതു നിങ്ങളും വായിക്കയും ചെയ്‍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ർഹിപ്പൊസിനോടു കർത്താവിൽ ലഭിച്ച ശുശ്രൂഷ നിവർത്തിപ്പാൻ നോക്കേണം എന്ന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ൌലൊസായ എന്റെ സ്വന്തകയ്യാലെ വന്ദനം; എന്റെ ബന്ധനങ്ങളെ ഓർത്തുകൊൾവിൻ. കൃപ നിങ്ങളോ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ജമാനന്മാരേ, നിങ്ങള്‍ക്കും സ്വർഗ്ഗത്തിൽ യജമാനൻ ഉണ്ടു എന്നറിഞ്ഞു ദാസന്മാരോടു നീതിയും ന്യായ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ച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്രാർത്ഥനയിൽ ഉറ്റിരിപ്പിൻ; സ്തോത്രത്തോടെ അതിൽ ജാഗ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ിക്കു ബന്ധനകാരണമായ ക്രിസ്തുവിന്റെ മർമ്മം പ്രസ്താവിപ്പാൻ തക്കവണ്ണം ദൈവം ഞങ്ങൾക്കു വചന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തിൽ തുറന്നുതരി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ൃപയോടുകൂടിയതും ഉപ്പിനാൽ രുചിവരുത്തിയതും ആയി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സംസാരിക്കേണ്ടുംവണ്ണം അതിനെ വെളിപ്പെടുത്തുകയും ചെയ്യേണ്ടതിന്നു ഞങ്ങൾക്കു വേണ്ട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ർത്ഥ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സമയം തക്കത്തിൽ ഉപയോഗിച്ചുകൊണ്ടു പുറത്തുള്ളവരോടു ജ്ഞാനത്തോടെ പെരുമാറ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റെ അവസ്ഥ ഒക്കെയും കർത്താവിൽ പ്രിയസഹോദരനും വിശ്വസ്തശുശ്രൂഷകനും സഹഭൃത്യനുമായ തിഹിക്കൊസ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 അറിയ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ങ്ങൾ ഞങ്ങളുടെ അവസ്ഥ അറിവാനും അവൻ നിങ്ങളുടെ ഹൃദയങ്ങളെ ആശ്വസിപ്പിപ്പാനു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അവനെ നിങ്ങളിൽ ഒരുത്തനായ ഒനേസിമൊസ് എന്ന വിശ്വസ്തനും പ്രിയനുമായ സഹോദരനോടുകൂടെ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അയച്ചിരിക്കുന്നു; ഇവിടെത്തെ അവസ്ഥ എല്ലാം അവർ നിങ്ങളോടു അറിയ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റെ സഹബദ്ധനായ അരിസ്തർഹൊസും ബർന്നബാസിന്റെ മച്ചുനനായ മർക്കൊസും — അവനെക്കുറിച്ചു നിങ്ങൾക്കു കല്പ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2026-07-30T22:32:50Z</dcterms:created>
  <dcterms:modified xsi:type="dcterms:W3CDTF">2026-07-30T22:32:50Z</dcterms:modified>
  <dc:title>கொலோசெயர்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