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your speech be always with grace, seasoned with salt, that all of you may know how all of you ought to answer every man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my state shall Tychicus declare unto you, who is a beloved brother, and a faithful minister and fellow servant in the Lord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my state shall Tychicus declare unto you, who is a beloved brother, and a faithful minister and fellow servant in the Lord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om I have sent unto you for the same purpose, that he might know your estate, and comfort your hearts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ith Onesimus, a faithful and beloved brother, who is one of you. They shall make known unto you all things which are done here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ith Onesimus, a faithful and beloved brother, who is one of you. They shall make known unto you all things which are done here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ristarchus my fellow-prisoner salutes you, and Marcus, sister's (concerning whom all of you received commandments: if he comes unto you, receive him;)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ristarchus my fellow-prisoner salutes you, and Marcus, sister's (concerning whom all of you received commandments: if he comes unto you, receive him;)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ristarchus my fellow-prisoner salutes you, and Marcus, sister's (concerning whom all of you received commandments: if he comes unto you, receive him;)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Jesus, which is called Justus, who are of the circumcision. These only are my fellow workers unto the kingdom of God, which have been a comfort unto me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asters, give unto your servants that which is just and equal; knowing that all of you also have a Master in heaven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Jesus, which is called Justus, who are of the circumcision. These only are my fellow workers unto the kingdom of God, which have been a comfort unto me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Epaphras, who is one of you, a servant of Christ, salutes you, always labouring fervently for you in prayers, that all of you may stand perfect and complete in all the will of God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Epaphras, who is one of you, a servant of Christ, salutes you, always labouring fervently for you in prayers, that all of you may stand perfect and complete in all the will of God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Epaphras, who is one of you, a servant of Christ, salutes you, always labouring fervently for you in prayers, that all of you may stand perfect and complete in all the will of God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I bear him record, that he has a great zeal for you, and them that are in Laodicea, and them in Hierapolis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I bear him record, that he has a great zeal for you, and them that are in Laodicea, and them in Hierapolis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Luke, the beloved physician, and Demas, greet you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alute the brethren which are in Laodicea, and Nymphas, and the church which is in his house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when this epistle is read among you, cause that it be read also in the church of the Laodiceans; and that all of you likewise read the epistle from Laodicea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when this epistle is read among you, cause that it be read also in the church of the Laodiceans; and that all of you likewise read the epistle from Laodicea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asters, give unto your servants that which is just and equal; knowing that all of you also have a Master in heaven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say to Archippus, Take heed to the ministry which you have received in the Lord, that you fulfill it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say to Archippus, Take heed to the ministry which you have received in the Lord, that you fulfill it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salutation by the hand of me Paul. Remember my bonds. Grace be with you. Amen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salutation by the hand of me Paul. Remember my bonds. Grace be with you. Amen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Continue in prayer, and watch in the same with thanksgiving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ikewise praying also for us, that God would open unto us a door of utterance, to speak the mystery of Christ, for which I am also in bonds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ikewise praying also for us, that God would open unto us a door of utterance, to speak the mystery of Christ, for which I am also in bonds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at I may make it manifest, as I ought to speak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alk in wisdom toward them that are without, redeeming the time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your speech be always with grace, seasoned with salt, that all of you may know how all of you ought to answer every man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ிருபை பொருந்தினதாயும் உப்பால் சாரமேறினதாயுமிருப்பத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ியமான சகோதரனும், உண்மையுள்ள ஊழியக்காரனும், கர்த்தருக்குள் எனக்கு உடன் வேலையாளுமாயிருக்கி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கிக்கு என்பவன் என் செய்திகளையெல்லாம் உங்களுக்கு அறிவி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ங்கள் செய்திகளை அறியவும், உங்கள் இருதயங்களைத் தேற்றவ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ையும், உங்களிலொருவனாயிருக்கிற உண்மையும் பிரியமுமுள்ள சகோதரனாகிய ஒநேசிமு என்பவனைய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ங்களிடத்தில் அனுப்பியிருக்கிறேன்; அவர்கள் இவ்விடத்துச் செய்திகளையெல்லாம் உங்களுக்கு அறிவிப்ப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ோடேகூடக் காவலிலிருக்கிற அரிஸ்தர்க்கு உங்களுக்கு வாழ்த்துதல் சொல்லுகிறான்; பர்னபாவ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னத்தானாகிய மாற்கும் வாழ்த்துதல் சொல்லுகிறான், இவனைக்குறித்துக் கட்டளைபெற்றீர்களே; 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ங்களிடத்தில் வந்தால் இவனை அங்கிகரித்துக்கொள்ள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ுஸ்து என்னப்பட்ட இயேசுவும் வாழ்த்துதல் சொல்லுகிறான். விருத்தசேதனமுள்ளவர்களில் இவர்கள் மாத்தி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ஜமான்களே, உங்களுக்கும் பரலோகத்தில் எஜமான் இருக்கிறாரென்று அறிந்து, வேலைக்காரருக்கு நீத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ேவனுடைய ராஜ்யத்தின்பொருட்டு என் உடன்வேலையாட்களாயிருந்து, எனக்கு ஆறுதல் செய்துவந்தவ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ப்பாப்பிராவும் உங்களுக்கு வாழ்த்துதல் சொல்லுகிறான்; உங்களைச் சேர்ந்தவனும் கிறிஸ்த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ஊழியக்காரனுமாகிய இவன், நீங்கள் தேவனுக்குச் சித்தமானவைகளெல்லாவற்றிலும் தேறினவர்களாயும் பூர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ச்சயமுள்ளவர்களாயும் நிலைநிற்கவேண்டுமென்று, தன் ஜெபங்களில் உங்களுக்காக எப்பொழுதும் போராட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ன் உங்களுக்காகவும், லவோதிக்கேயருக்காகவும், எராப்போலியருக்காவும், மிகு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ஜாக்கிரதையுள்ளவனாயிருக்கிறானென்பதற்கு நான் சாட்சியாயிருக்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ரியமான வைத்தியனாகிய லூக்காவும், தேமாவும், உங்களுக்கு வாழ்த்துதல் சொல்லு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லவோதிக்கேயாவிலிருக்கிற சகோதரரையும், நிம்பாவையும், அவன் வீட்டில் கூடுகிற சபையையும் வாழ்த்த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 நிருபம் உங்களிடத்தில் வாசிக்கப்பட்டபின்பு இது லவோதிக்கேயா சபையிலும் வாசிக்கப்படும்ப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ய்யுங்கள், லவோதிக்கேயாவிலிருந்து வரும் நிருபத்தை நீங்களும் வாசிய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வ்வையுமானதைச் செய்ய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ர்க்கிப்பைக் கண்டு: நீ கர்த்தரிடத்தில் பெற்ற ஊழியத்தை நிறைவேற்றும்படி கவனமாயிருப்பாயாகவெ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ொல்ல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வுலாகிய நான் என் கையினால் எழுதி, உங்களை வாழ்த்துகிறேன். நான் கட்டப்பட்டிருக்கிற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னைத்துக்கொள்ளுங்கள். கிருபை உங்களோடிருப்பதாக. ஆமெ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டைவிடாமல் ஜெபம்பண்ணுங்கள், ஸ்தோத்திரத்துடன் ஜெபத்தில் விழித்திர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வினுடைய இரகசியத்தினிமித்தம் கட்டப்பட்டிருக்கிற நான் அந்த இரகசியத்தைக்குறித்து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ேசவேண்டியபிரகாரமாய்ப் பேசி, அதை வெளிப்படுத்துவதற்க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ுவசனம் செல்லும்படியான வாசலை தேவன் திறந்தருளும்படி எங்களுக்காகவும் வேண்டிக்கொள்ள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றம்பேயிருக்கிறவர்களுக்கு முன்பாக ஞானமாய் நடந்து காலத்தைப் பிரயோஜனப்படுத்திக்கொள்ள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வனுக்கு இன்னின்னபடி உத்தரவு சொல்லவேண்டுமென்று நீங்கள் அறியும்படிக்கு, உங்கள் வசனம் எப்பொழு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2026-06-03T12:33:52Z</dcterms:created>
  <dcterms:modified xsi:type="dcterms:W3CDTF">2026-06-03T12:33:52Z</dcterms:modified>
  <dc:title>கொலோசெயர்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