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உக்கிர கோபத்தின்படியே செய்யமாட்டேன்; எப்பிராயீமை அழிக்கும்படித் திரும்பமாட்டேன்; ஏனென்றால் நான் மனுஷனல்ல, தேவனாயிருக்கிறேன்; நான் உன் நடுவிலுள்ள பரிசுத்தர்; ஆகையால் பட்டணத்துக்கு விரோதமாக வர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உக்கிர கோபத்தின்படியே செய்யமாட்டேன்; எப்பிராயீமை அழிக்கும்படித் திரும்பமாட்டேன்; ஏனென்றால் நான் மனுஷனல்ல, தேவனாயிருக்கிறேன்; நான் உன் நடுவிலுள்ள பரிசுத்தர்; ஆகையால் பட்டணத்துக்கு விரோதமாக வர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ைப் பின்பற்றுவார்கள்; அவர் சிங்கத்தைப்போல் கெர்ச்சிப்பார்; அவர் கெர்ச்சிக்கும்போது அவர்கள் சந்ததியார் மேற்குத்திசையிலிருந்து நடுங்கி வர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ைப் பின்பற்றுவார்கள்; அவர் சிங்கத்தைப்போல் கெர்ச்சிப்பார்; அவர் கெர்ச்சிக்கும்போது அவர்கள் சந்ததியார் மேற்குத்திசையிலிருந்து நடுங்கி வர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லிருந்து குருவிகளைப்போலவும், அசீரியா தேசத்திலிருந்து புறாக்களைப்போலவும் பயந்து வருவார்கள்; அப்பொழுது அவர்களை அவர்கள் வீடுகளில் குடி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லிருந்து குருவிகளைப்போலவும், அசீரியா தேசத்திலிருந்து புறாக்களைப்போலவும் பயந்து வருவார்கள்; அப்பொழுது அவர்களை அவர்கள் வீடுகளில் குடி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ிராயீமர் பொய்களினாலும், இஸ்ரவேல் வம்சத்தார் வஞ்சகத்தினாலும் என்னைச் சூழ்ந்துகொண்டிருக்கிறார்கள்; யூதாவோவெனில் இன்னும் தேவனோடே அரசாண்டு, பரிசுத்தவான்களோடே உண்மையாயிரு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ிராயீமர் பொய்களினாலும், இஸ்ரவேல் வம்சத்தார் வஞ்சகத்தினாலும் என்னைச் சூழ்ந்துகொண்டிருக்கிறார்கள்; யூதாவோவெனில் இன்னும் தேவனோடே அரசாண்டு, பரிசுத்தவான்களோடே உண்மையாய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இளைஞனாயிருந்தபோது நான் அவனை நேசித்தேன்; எகிப்திலிருந்து என்னுடைய குமாரனை வரவழைத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இளைஞனாயிருந்தபோது நான் அவனை நேசித்தேன்; எகிப்திலிருந்து என்னுடைய குமாரனை வரவழைத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 அழைக்கிறவர்களின் முகத்துக்கு விலகிப்போய்விட்டார்கள்; பாகால்களுக்குப் பலியிட்டு, விக்கிரகங்களுக்குத் தூபங்காட்ட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 அழைக்கிறவர்களின் முகத்துக்கு விலகிப்போய்விட்டார்கள்; பாகால்களுக்குப் பலியிட்டு, விக்கிரகங்களுக்குத் தூபங்காட்ட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ிராயீமைக் கைபிடித்து நடக்கப் பழக்கினேன்; ஆனாலும் நான் தங்களைக் குணமாக்குகிறவரென்று அறியாமற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ிராயீமைக் கைபிடித்து நடக்கப் பழக்கினேன்; ஆனாலும் நான் தங்களைக் குணமாக்குகிறவரென்று அறியாமற்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ைக் கட்டி இழுக்கிற அன்பின் கயிறுகளால் நான் அவர்களை இழுத்தேன், அவர்கள் கழுத்துகளின்மேல் இருந்த நுகத்தடியை எடுத்துப் போடுகிறவரைப்போல இருந்து, அவர்கள் பட்சம் சாய்ந்து, அவர்களுக்கு ஆகாரங்கொடு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ைக் கட்டி இழுக்கிற அன்பின் கயிறுகளால் நான் அவர்களை இழுத்தேன், அவர்கள் கழுத்துகளின்மேல் இருந்த நுகத்தடியை எடுத்துப் போடுகிறவரைப்போல இருந்து, அவர்கள் பட்சம் சாய்ந்து, அவர்களுக்கு ஆகாரங்கொடுத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ந்திரும்பமாட்டோமென்றதினால் அவர்கள் எகிப்துதேசத்துக்குத் திரும்பிப்போவதில்லை; அசீரியன் அவர்களுக்கு ராஜா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ந்திரும்பமாட்டோமென்றதினால் அவர்கள் எகிப்துதேசத்துக்குத் திரும்பிப்போவதில்லை; அசீரியன் அவர்களுக்கு ராஜா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அவர்களுடைய ஆலோசனைகளினிமித்தம் பட்டயம் அவர்கள் பட்டயங்களுக்குள் பாய்ந்து, அவர்கள் தாழ்ப்பாள்களை நிர்மூலம்பண்ணி, அவர்களைப் பட்சி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அவர்களுடைய ஆலோசனைகளினிமித்தம் பட்டயம் அவர்கள் பட்டயங்களுக்குள் பாய்ந்து, அவர்கள் தாழ்ப்பாள்களை நிர்மூலம்பண்ணி, அவர்களைப் பட்சி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ங்கள் என்னைவிட்டு விலகுகிற மாறுபாட்டைப் பற்றிக்கொண்டிருக்கிறார்கள்; அவர்களை உன்னதமானவரிடத்தில் வரவழைத்தாலும் ஒருவனும் எழும்புகிற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ங்கள் என்னைவிட்டு விலகுகிற மாறுபாட்டைப் பற்றிக்கொண்டிருக்கிறார்கள்; அவர்களை உன்னதமானவரிடத்தில் வரவழைத்தாலும் ஒருவனும் எழும்புகிற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ே, நான் உன்னை எப்படிக் கைவிடுவேன்? இஸ்ரவேலே, நான் உன்னை எப்படி ஒப்புக்கொடுப்பேன்? நான் உன்னை எப்படி அத்மாவைப்போலாக்குவேன்? உன்னை எப்படி செபோயீமைப்போல வைப்பேன்? என் இருதயம் எனக்குள் குழம்புகிறது; என் பரிதாபங்கள் ஏகமாய்ப் பொங்க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ே, நான் உன்னை எப்படிக் கைவிடுவேன்? இஸ்ரவேலே, நான் உன்னை எப்படி ஒப்புக்கொடுப்பேன்? நான் உன்னை எப்படி அத்மாவைப்போலாக்குவேன்? உன்னை எப்படி செபோயீமைப்போல வைப்பேன்? என் இருதயம் எனக்குள் குழம்புகிறது; என் பரிதாபங்கள் ஏகமாய்ப் பொங்க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ே, நான் உன்னை எப்படிக் கைவிடுவேன்? இஸ்ரவேலே, நான் உன்னை எப்படி ஒப்புக்கொடுப்பேன்? நான் உன்னை எப்படி அத்மாவைப்போலாக்குவேன்? உன்னை எப்படி செபோயீமைப்போல வைப்பேன்? என் இருதயம் எனக்குள் குழம்புகிறது; என் பரிதாபங்கள் ஏகமாய்ப் பொங்க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2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আমার ভয়ঙ্কর রোধক কখনই জয়ী হতে দেব না| আমি আবার ইফ্রয়িমকে ধ্বংস করব না| আমি ঈশ্বর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 নই| আমিই সেই পবিত্রজন, আমি তোমাদের সঙ্গেই আছি| আমি এোধ প্রকাশ ক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সিংহের মতন গর্জন করব| আমি গর্জন করব এবং আমার সন্তানরা আসবে ও আমাকে অনুসরণ করবে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রা ভয়ে কাঁপতে কাঁপতে পশ্চিম দিক থেক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াখীর মতন কাঁপতে কাঁপতে তারা মিশর থেকে আসবে| অশূরীয় দেশ থেকে তারা ঘুঘু পাখীর মতো কাঁপতে কাঁপ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; এবং আমি তাদের গৃহে ফিরিয়ে নেব|” প্রভু এই কথাই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ইফ্রয়িম তার মূর্ত্তিদের দ্বারা আমাকে ঘিরে রেখেছে| ইস্রায়েলবাসীরা আমার বিরুদ্ধে গিয়েছিল|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ধ্বংস হয়ে গেছে! কিন্তু যিহূদা এলের সঙ্গে এখনও ঘুরছে| যিহূদা সেই পবিত্রদের কাছে বিশ্বস্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বলেছেন, “ইস্রায়েল যখন শিশু ছিল তখন আমি তাকে ভালোবেসেছিলাম; আমি আমার পুত্রকে মিশর থেকে ড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আমি য়তো বেশী করে ইস্রায়েলীয়দের ডেকেছি ততোই বেশী করে ইস্রায়েলীয়রা আমাকে ছেড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রা বালদের উ?শ্যে বলি দিয়েছিল| তারা মূর্ত্তিগুলির সামনে ধূপ বাল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কিন্তু আমিই ইফ্রয়িমকে হাঁটতে শিখিযেছিলাম! আমি ইস্রায়েলীয়দের আমার বাহুর মধ্যে নিয়েছিলাম!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আরোগ্য করেছিলাম! কিন্তু তারা তা জান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তাদের দড়ি দিয়ে পথ দেখিয়েছিলাম| কিন্তু সে দড়ি ছিল ভালবাসারই দড়ি| আর আমিই তাদের কাছ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দের মত ছিলাম যারা ঘাড় থেকে য়োযাল উঠিযে নেয়| আমিই নীচু হয়ে তাদের খাওয়া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ইস্রায়েল জাতি ঈশ্বরের দিকে ফিরতে অস্বীকার করেছিল| সেজন্য তারা মিশরে যাবে! অশূর রাজা তাদ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রবারি তাদের শহরের বিরুদ্ধেই ঘুরবে| সেই তরবারি তাদের শক্তিশালী লোকেদের হত্যা করবে| সেট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দেরও 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আমার লোকেরা আশা করে য়ে আমি তাদের কাছে ফিরে যাব| তারা স্বর্গের ঈশ্বরকে ডাকবে, কিন্তু ঈশ্ব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বে না|”প্রভু ইস্রায়েলকে ধ্বংস করতে চাইছেন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ইফ্রয়িম আমি তোমাকে ছাড়তে চাইছি না| ইস্রায়েল, আমি তোমাকে রক্ষা করতে চাই| আমি তোমাকে অদ্মা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 দেব না! আমি তোমাকে সবোযিমের মতো হতে দেব না! আমি তোমার মন বদলাচ্ছি | তোমাদের প্রতি আমার ভালোব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ই তীব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2026-10-20T03:46:45Z</dcterms:created>
  <dcterms:modified xsi:type="dcterms:W3CDTF">2026-10-20T03:46:45Z</dcterms:modified>
  <dc:title>হোশেয়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