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ள் சென்றபின்பு, சிம்சோன் கோதுமை அறுக்கிற நாட்களில் ஒரு வெள்ளாட்டுக்குட்டியை எடுத்துக்கொண்டு, தன் பெண்சாதியைக் காணப்போய்; நான் என் பெண்சாதியினிடத்தில் அறைவீட்டிற்குள் போகட்டும் என்றான்; அவள் தகப்பனோ, அவனை உள்ளே போக ஒட்டாம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ள் சென்றபின்பு, சிம்சோன் கோதுமை அறுக்கிற நாட்களில் ஒரு வெள்ளாட்டுக்குட்டியை எடுத்துக்கொண்டு, தன் பெண்சாதியைக் காணப்போய்; நான் என் பெண்சாதியினிடத்தில் அறைவீட்டிற்குள் போகட்டும் என்றான்; அவள் தகப்பனோ, அவனை உள்ளே போக ஒட்டாம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ிம்சோன்: நான் பெலிஸ்தருக்குப் பொல்லாப்புச் செய்தாலும், என்மேல் குற்றமில்லை என்று அவர்களுக்குச்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ிம்சோன்: நான் பெலிஸ்தருக்குப் பொல்லாப்புச் செய்தாலும், என்மேல் குற்றமில்லை என்று அவர்களுக்குச்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ப்பட்டுப்போய், முந்நூறு நரிகளைப் பிடித்து, பந்தங்களை எடுத்து, வாலோடே வால் சேர்த்து, இரண்டு வால்களுக்கும் நடுவே ஒவ்வொரு பந்தத்தை வைத்துக் கட்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ப்பட்டுப்போய், முந்நூறு நரிகளைப் பிடித்து, பந்தங்களை எடுத்து, வாலோடே வால் சேர்த்து, இரண்டு வால்களுக்கும் நடுவே ஒவ்வொரு பந்தத்தை வைத்துக் கட்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ங்களைக் கொளுத்தி, பெலிஸ்தரின் வெள்ளாண்மையிலே அவைகளை ஓட விட்டு, கதிர்க்கட்டுகளையும் வெள்ளாண்மையையும் திராட்சத்தோட்டங்களையும் ஒலிவத்தோப்புகளையும் சுட்டெரித்துப் போ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ங்களைக் கொளுத்தி, பெலிஸ்தரின் வெள்ளாண்மையிலே அவைகளை ஓட விட்டு, கதிர்க்கட்டுகளையும் வெள்ளாண்மையையும் திராட்சத்தோட்டங்களையும் ஒலிவத்தோப்புகளையும் சுட்டெரித்துப் போ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ம்சோன் அவர்களை நோக்கி: நீங்கள் இப்படிச் செய்தபடியால் நான் உங்கள் கையிலே பழிவாங்கினாலொழிய இளைப்பாறேன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ச் சின்னபின்னமாகச் சங்காரம்பண்ணி, பின்பு போய், ஏத்தாம் ஊர்க் கன்மலைச் சந்திலே குடி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ச் சின்னபின்னமாகச் சங்காரம்பண்ணி, பின்பு போய், ஏத்தாம் ஊர்க் கன்மலைச் சந்திலே குடி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லிஸ்தர் போய், யூதாவிலே பாளயமிறங்கி, லேகி என்கிற வெளியிலே பரவி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டனே அவன் ஒரு கழுதையின் பச்சைத் தாடையெலும்பைக் கண்டு, தன் கையை நீட்டி அதை எடுத்து, அதினாலே ஆயிரம் பேரைக் கொன்று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டனே அவன் ஒரு கழுதையின் பச்சைத் தாடையெலும்பைக் கண்டு, தன் கையை நீட்டி அதை எடுத்து, அதினாலே ஆயிரம் பேரைக் கொன்றுபோ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்: கழுதையின் தாடையெலும்பினால் குவியல் குவியலாகப் பட்டுக்கிடக்கிறார்கள், கழுதையின் தாடையெலும்பினால் ஆயிரம்பேரைக் கொன்ற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்: கழுதையின் தாடையெலும்பினால் குவியல் குவியலாகப் பட்டுக்கிடக்கிறார்கள், கழுதையின் தாடையெலும்பினால் ஆயிரம்பேரைக் கொன்ற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ச் சொல்லித் தீர்ந்தபின்பு, தன் கையில் இருந்த தாடையெலும்பை எறிந்துவிட்டு, அவ்விடத்திற்கு ராமாத்லேகி என்றுபேர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ச் சொல்லித் தீர்ந்தபின்பு, தன் கையில் இருந்த தாடையெலும்பை எறிந்துவிட்டு, அவ்விடத்திற்கு ராமாத்லேகி என்றுபேர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பெலிஸ்தரின் நாட்களில் இஸ்ரவேலை இருபது வருஷம் நியாயம் விசா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ొన్నిదినములైన తరువాత గోధుమల కోతకాలమున సమ్సోను మేకపిల్ల ఒకటి తీసికొని తన భార్యను చూడ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ఃపురములోనున్న నా భార్య యొద్దకు నేను పోదునన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మె తండ్రి లోపలికి అతని వెళ్ల నియ్యకనిశ్చయముగా నీవు ఆమెను ద్వేషించితివనుకొని నీ స్నేహిత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ను ఇచ్చి తిని; ఆమె చెల్లెలు ఆమెకంటె చక్కనిదికాదా? ఆమెకు ప్రతిగా ఈమె నీకుండవచ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త్తగించ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సమ్సోనునేను ఫిలిష్తీయు లకు హానిచేసినయెడల వారి విషయములో నేనిప్పుడు నిర పరాధినైయుంద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ోయి మూడు వందల నక్కలను పట్టుకొని దివిటీలను తెప్పించి తోక తట్టు తోకను త్రిప్పి రెండేసి తోకలమధ్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్కొక్క దివిటీ క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 దివిటీలో అగ్ని మండచేసి ఫిలిష్తీయుల గోధుమ చేలలోనికి వాటిని పోనిచ్చి పనల కుప్పలను పై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ోటలను ఒలీవతోటలను తగులబ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ఫిలిష్తీ యులు ఇది ఎవడు చేసినదని చెప్పుకొనుచు, తిమ్నా యుని అల్లుడైన సమ్సోను భార్యను ఆమె తండ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అతని స్నేహితుని కిచ్చెను గనుక అతడే చేసియుండెనని చెప్పిరి. కాబట్టి ఫిలిష్తీయులు ఆమెను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ని అగ్నితో కాల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సమ్సోనుమీరు ఈలాగున చేసినయెడల నేను మీమీద పగతీర్చుకొనిన తరువాతనే చాలించెద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ొడలతో తుంట్లను విరుగగొట్టి వారిని బహుగా హతము చేసెను. అటుపిమ్మట వెళ్లి ఏతాము బండసంద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ఫిలిష్తీయులు బయలుదేరి యూదాదేశములో దిగి చెదరి, లేహీలో దోపిడికొరకై దండు కూర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ూదావారుమీరేల మా మీదికి వచ్చితిరని అడుగగా ఫిలిష్తీయులుసమ్సోను మాకు చేసినట్లు మేమ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వలెనని అతని కట్టుటకే వచ్చితి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ు యూదా జనులలో మూడువేలమంది ఏతాములోని బండ యొద్దకు పోయి సమ్సోనును చూచిఫిలిష్తీయులు మ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ికలని నీకు తెలియదా? నీవు మాకేమి చేసితివని చెప్పగా అతడువారు నాకెట్లు చేసిరో అట్లే నేన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ు వారుమేము ఫిలిష్తీయుల చేతికి అప్ప గించుటకు నిన్ను కట్టవచ్చితిమని అతనితో అనగా సమ్సోను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ీద పడకుండునట్లు నాతో ప్రమాణము చేయ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దుకు వారుఆలాగు కాదు, నిశ్చయముగా మేము నిన్ను చంపముగాని నిన్ను గట్టిగా కట్టి వారిచేతికి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ెదమని చెప్పి రెండు క్రొత్త తాళ్లచేత అతని కట్టి ఆ బండయొద్దనుండి అతని తీసికొని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డు లేహీకి వచ్చువరకు ఫిలిష్తీయులు అతనిని ఎదుర్కొని కేకలు వేయగా, యెహోవా ఆత్మ అతనిమీదికి బల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ందున అతనిచేతులకు కట్టబడిన తాళ్లు అగ్ని చేత కాల్చబడిన జనుపనారవలె నాయెను; సంకెళ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చేతులమీదనుండి వి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గాడిదయొక్క పచ్చి దవడ యెముకను కనుగొని చెయ్యి చాచి పట్టుకొని దానిచేత వెయ్యిమంది మనుష్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సమ్సోను గాడిద దవడ యెముకతో ఒక కుప్పను రెండు కుప్పలను నేను చంపియున్నాను గాడిద దవడ యెముక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య్యిమంది నరులను చంపియున్నా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 చెప్పుట చాలించిన తరువాత ఆ దవడ యెము కను చేతినుండి పారవేసి ఆ చోటికి రామత్లెహీ అను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తడు మిక్కిలి దప్పిగొనినందున యెహోవాకు మొఱ్ఱపెట్టినీవు నీ సేవకుని చేతివలన ఈ గొప్ప రక్షణ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యచేసిన తరువాత నేనిప్పుడు దప్పి చేతను చచ్చి, సున్నతి పొందనివారి చేతిలోనికి పడవలెనా? అని వేడ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దేవుడు లేహీలోనున్న ఒక గోతిని చీల్చెను, దానినుండి నీళ్లు బయలుదేరెను. అతడు త్రాగిన తరువాత ప్ర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ప్పరిల్లి బ్రదికెను. కాబట్టి దానిపేరు నేటివరకు ఏన్హక్కోరె అనబడెను; అది లేహీలో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అతడు ఫిలిష్తీయుల దినములలో ఇరువదియేండ్లు ఇశ్రాయేలీయులకు న్యాయాధిపతియై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2026-10-21T06:09:29Z</dcterms:created>
  <dcterms:modified xsi:type="dcterms:W3CDTF">2026-10-21T06:09:29Z</dcterms:modified>
  <dc:title>న్యాయాధిపతులు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