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ழுந்திரு போவோம் என்று அவன் அவளோடே சொன்னதற்குப் பிரதியுத்தரம் பிறக்கவில்லை. அப்பொழுது அந்த மனுஷன் அவளைக் கழுதையின்மேல் போட்டுக்கொண்டு, பிரயாணப்பட்டு, தன் இடத்திற்குப் 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ழுந்திரு போவோம் என்று அவன் அவளோடே சொன்னதற்குப் பிரதியுத்தரம் பிறக்கவில்லை. அப்பொழுது அந்த மனுஷன் அவளைக் கழுதையின்மேல் போட்டுக்கொண்டு, பிரயாணப்பட்டு, தன் இடத்திற்குப் 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வீட்டுக்கு வந்தபோது, ஒரு கத்தியை எடுத்து, தன் மறுமனையாட்டியைப் பிடித்து, அவளை அவளுடைய எலும்புகளோடுங்கூடப் பன்னிரண்டு துண்டமாக்கி, இஸ்ரவேலின் எல்லைகளுக்கெல்லாம்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வீட்டுக்கு வந்தபோது, ஒரு கத்தியை எடுத்து, தன் மறுமனையாட்டியைப் பிடித்து, அவளை அவளுடைய எலும்புகளோடுங்கூடப் பன்னிரண்டு துண்டமாக்கி, இஸ்ரவேலின் எல்லைகளுக்கெல்லாம் அ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ல் ராஜா இல்லாத அந்நாட்களிலே, எப்பிராயீம் மலைகள் அருகே பரதேசியாய்த் தங்கின ஒரு லேவியன் இருந்தான்; அவன் யூதாவிலுள்ள பெத்லெகேம் ஊராளாகிய ஒரு ஸ்திரீயைத் தனக்கு மறுமனையாட்டியாகக் கொண்ட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ல் ராஜா இல்லாத அந்நாட்களிலே, எப்பிராயீம் மலைகள் அருகே பரதேசியாய்த் தங்கின ஒரு லேவியன் இருந்தான்; அவன் யூதாவிலுள்ள பெத்லெகேம் ஊராளாகிய ஒரு ஸ்திரீயைத் தனக்கு மறுமனையாட்டியாகக் கொண்ட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யின் தகப்பனாகிய அவனுடைய மாமன் அவனை இருத்திக்கொண்டதினால், மூன்றுநாள் அவனோடிருந்தான்; அவர்கள் அங்கே புசித்துக் குடித்து இராத்தங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யின் தகப்பனாகிய அவனுடைய மாமன் அவனை இருத்திக்கொண்டதினால், மூன்றுநாள் அவனோடிருந்தான்; அவர்கள் அங்கே புசித்துக் குடித்து இராத்தங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ம்நாள் காலமே அவர்கள் எழுந்திருந்தபோது, அவன் பிரயாணப்படுகையில், ஸ்திரீயின் தகப்பன் தன் மருமகனை நோக்கி: கொஞ்சம் அப்பம் புசித்து, உன் மனதைத் தேற்றிக்கொள், பிற்பாடு நீங்கள் போகலா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ம்நாள் காலமே அவர்கள் எழுந்திருந்தபோது, அவன் பிரயாணப்படுகையில், ஸ்திரீயின் தகப்பன் தன் மருமகனை நோக்கி: கொஞ்சம் அப்பம் புசித்து, உன் மனதைத் தேற்றிக்கொள், பிற்பாடு நீங்கள் போகலா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ட்கார்ந்து, இருவரும்கூடப் புசித்துக் குடித்தார்கள்; ஸ்திரீயின் தகப்பன் அந்த மனுஷனைப் பார்த்து: நீ தயவுசெய்து, உன் இருதயம் மகிழ்ச்சியடைய இராத்திரிக்கும் இர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ட்கார்ந்து, இருவரும்கூடப் புசித்துக் குடித்தார்கள்; ஸ்திரீயின் தகப்பன் அந்த மனுஷனைப் பார்த்து: நீ தயவுசெய்து, உன் இருதயம் மகிழ்ச்சியடைய இராத்திரிக்கும் இர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ோகிறதற்கு அந்த மனுஷன் எழுந்தபோது, அவனுடைய மாமன் அவனை வருந்திக்கொண்டதினால், அவன் அன்று இராத்திரியும் அங்கே இ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நாளிலே அவன் போகிறதற்கு அதிகாலமே எழுந்திருந்தபோது, ஸ்திரீயின் தகப்பன்: இருந்து உன் இருதயத்தைத் தேற்றிக்கொள் என்றான்; அப்படியே அந்திநேரமட்டும் தாமதித்திருந்து, இருவரும் போஜனம்ப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நாளிலே அவன் போகிறதற்கு அதிகாலமே எழுந்திருந்தபோது, ஸ்திரீயின் தகப்பன்: இருந்து உன் இருதயத்தைத் தேற்றிக்கொள் என்றான்; அப்படியே அந்திநேரமட்டும் தாமதித்திருந்து, இருவரும் போஜனம்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மனுஷனோ, இராத்திரிக்கு இருக்க மனதில்லாமல், இரண்டு கழுதைகள் மேலும் சேணம்வைத்து, தன் மறுமனையாட்டியைக் கூட்டிக்கொண்டு, எழுந்து புறப்பட்டு, எருசலேமாகிய எபூசுக்கு நேராக வ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மனுஷனோ, இராத்திரிக்கு இருக்க மனதில்லாமல், இரண்டு கழுதைகள் மேலும் சேணம்வைத்து, தன் மறுமனையாட்டியைக் கூட்டிக்கொண்டு, எழுந்து புறப்பட்டு, எருசலேமாகிய எபூசுக்கு நேராக வ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பூசுக்குச் சமீபமாய் வருகையில், பொழுதுபோகிறதாயிருந்தது; அப்பொழுது வேலைக்காரன் தன் எஜமானை நோக்கி: எபூசியர் இருக்கிற இந்தப் பட்டணத்திற்குப் போய், அங்கே இராத்தங்கலா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பூசுக்குச் சமீபமாய் வருகையில், பொழுதுபோகிறதாயிருந்தது; அப்பொழுது வேலைக்காரன் தன் எஜமானை நோக்கி: எபூசியர் இருக்கிற இந்தப் பட்டணத்திற்குப் போய், அங்கே இராத்தங்கலா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எஜமான் நாம் வழியைவிட்டு, இஸ்ரவேல் புத்திரரில்லாத மறுஜாதியார் இருக்கிற பட்டணத்துக்குப் போகப்படாது; அப்பாலே கிபியா மட்டும் போவோம்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எஜமான் நாம் வழியைவிட்டு, இஸ்ரவேல் புத்திரரில்லாத மறுஜாதியார் இருக்கிற பட்டணத்துக்குப் போகப்படாது; அப்பாலே கிபியா மட்டும் போவோம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வேலைக்காரனைப் பார்த்து: நாம் கிபியாவிலாகிலும் ராமாவிலாகிலும் இராத்தங்கும்படிக்கு, அவைகளில் ஒரு இடத்திற்குப் போய்ச் சேரும்படி நடந்து போவோம் வா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வேலைக்காரனைப் பார்த்து: நாம் கிபியாவிலாகிலும் ராமாவிலாகிலும் இராத்தங்கும்படிக்கு, அவைகளில் ஒரு இடத்திற்குப் போய்ச் சேரும்படி நடந்து போவோம் வா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ப்பாலே நடந்துபோனார்கள்; பென்யமீன் நாட்டைச் சேர்ந்த கிபியாவின் கிட்ட வருகையில், சூரியன் அஸ்தமனம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ப்பாலே நடந்துபோனார்கள்; பென்யமீன் நாட்டைச் சேர்ந்த கிபியாவின் கிட்ட வருகையில், சூரியன் அஸ்தமனம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ிபியாவிலே வந்து இராத்தங்கும்படிக்கு, வழியைவிட்டு அவ்விடத்திற்குப் போனார்கள்; அவன் பட்டணத்துக்குள் போனபோது, இராத்தங்குகிறதற்கு அவர்களை வீட்டிலே சேர்த்துக்கொள்வார் இல்லாததினால், வீதியில் உட்கார்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ிபியாவிலே வந்து இராத்தங்கும்படிக்கு, வழியைவிட்டு அவ்விடத்திற்குப் போனார்கள்; அவன் பட்டணத்துக்குள் போனபோது, இராத்தங்குகிறதற்கு அவர்களை வீட்டிலே சேர்த்துக்கொள்வார் இல்லாததினால், வீதியில் உட்கார்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் கிழவன் தன் கண்களை ஏறெடுத்துப் பட்டணத்து வீதியில் அந்தப் பிரயாணக்காரன் இருக்கக் கண்டு: எங்கே போகிறாய், எங்கேயிருந்து வந்தாய் என்று கே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் கிழவன் தன் கண்களை ஏறெடுத்துப் பட்டணத்து வீதியில் அந்தப் பிரயாணக்காரன் இருக்கக் கண்டு: எங்கே போகிறாய், எங்கேயிருந்து வந்தாய் என்று கே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கழுதைகளுக்கு வைக்கோலும் தீபனமும் உண்டு; எனக்கும் உமது அடியாளுக்கும் உமது அடியானோடிருக்கிற வேலைக்காரனுக்கும் அப்பமும் திராட்சரசமும் உண்டு; ஒன்றிலும் குறைவில்லை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கழுதைகளுக்கு வைக்கோலும் தீபனமும் உண்டு; எனக்கும் உமது அடியாளுக்கும் உமது அடியானோடிருக்கிற வேலைக்காரனுக்கும் அப்பமும் திராட்சரசமும் உண்டு; ஒன்றிலும் குறைவில்லை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ிழவன்: உனக்குச் சமாதானம்; உன் குறைவுகளெல்லாம் என்மேல் இருக்கட்டும்; வீதியிலேமாத்திரம் இராத்தங்கவேண்டாம் என்று சொல்ல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ிழவன்: உனக்குச் சமாதானம்; உன் குறைவுகளெல்லாம் என்மேல் இருக்கட்டும்; வீதியிலேமாத்திரம் இராத்தங்கவேண்டாம் என்று சொல்ல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த் தன் வீட்டுக்குள் அழைத்துக்கொண்டுபோய், கழுதைகளுக்குத் தீபனம்போட்டான்; அவர்கள் தங்கள் கால்களைக் கழுவிக்கொண்டு, புசித்துக் குட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த் தன் வீட்டுக்குள் அழைத்துக்கொண்டுபோய், கழுதைகளுக்குத் தீபனம்போட்டான்; அவர்கள் தங்கள் கால்களைக் கழுவிக்கொண்டு, புசித்துக் குட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ீட்டுக்காரனாகிய அந்த மனுஷன் வெளியே அவர்களிடத்தில் போய்: இப்படிச் செய்யவேண்டாம்; என் சகோதரரே, இப்படிப்பட்ட பொல்லாப்பைச் செய்யவேண்டாம்; அந்த மனுஷன் என் வீட்டிற்குள் வந்திருக்கையில், இப்படிக்கொத்த மதிகேட்டைச் செய்யீர்கள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ீட்டுக்காரனாகிய அந்த மனுஷன் வெளியே அவர்களிடத்தில் போய்: இப்படிச் செய்யவேண்டாம்; என் சகோதரரே, இப்படிப்பட்ட பொல்லாப்பைச் செய்யவேண்டாம்; அந்த மனுஷன் என் வீட்டிற்குள் வந்திருக்கையில், இப்படிக்கொத்த மதிகேட்டைச் செய்யீர்கள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டியுங்காலத்திற்கு முன்னே அந்த ஸ்திரீ வந்து, வெளிச்சமாகுமட்டும் அங்கே தன் எஜமான் இருந்த வீட்டு வாசற்படியிலே விழுந்துகிடந்த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டியுங்காலத்திற்கு முன்னே அந்த ஸ்திரீ வந்து, வெளிச்சமாகுமட்டும் அங்கே தன் எஜமான் இருந்த வீட்டு வாசற்படியிலே விழுந்துகிடந்த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எஜமான் காலமே எழுந்திருந்து வீட்டின் கதவைத் திறந்து, தன் வழியே போகப் புறப்படுகிறபோது, இதோ, அவன் மறுமனையாட்டியாகிய ஸ்திரீ வீட்டுவாசலுக்கு முன்பாகத் தன் கைகளை வாசற்படியின்மேல் வைத்தவளாய்க் கிடந்த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எஜமான் காலமே எழுந்திருந்து வீட்டின் கதவைத் திறந்து, தன் வழியே போகப் புறப்படுகிறபோது, இதோ, அவன் மறுமனையாட்டியாகிய ஸ்திரீ வீட்டுவாசலுக்கு முன்பாகத் தன் கைகளை வாசற்படியின்மேல் வைத்தவளாய்க் கிடந்த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লেবীয় লোকটি তাকে বলল, “ওঠো আমাদের যেতে হবে|” কিন্তু কোনো সাড়া মিলল না| সে মারা গিয়েছিল|গা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ঠে তাকে শুইযে লেবীয় লোকটি বাড়ি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বাড়ি ফিরে সে একটি ছুরি দিয়ে দাসীটির দেহকে কেটে 12টি টুকরো করল| তারপর ইস্রায়েলীয়রা য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বাস করত সে সব জায়গায় ঐ 12টি টুকরো পাঠ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ারা দেখল তারা প্রত্যেকেই বলল, “এরকম কাণ্ড ইস্রায়েলে আগে কখনও ঘটে নি| যেদিন আমরা মিশর থেক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ি সেদিন থেকে আজ পর্য়ন্ত এরকম কাজ কখনও হয় নি এবং দেখাও যায় নি| এ বিষযে আলোচনা করতে হবে| ঠিক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আমাদের কি করা উচিত্‌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, ইস্রায়েলীয়দের কোন রাজা ছিল না|পাহাড়ী দেশ ইফ্রয়িমের সীমান্তে একজন লেবীয় থাকত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ার একজন দাসী ছিল, তাকে একরকম তার স্ত্রীও বলা যায়| সে ছিল যিহূদার বৈত্‌লেহম শহর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সে (দাসীটি) তার প্রতি অবিশ্বস্ত ছিল| সে বৈত্‌লেহমে যিহূদায় তার পিতার বাড়ি চলে গেল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চার মাস কাট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তার স্বামী তার কাছে গেলো| সে তার সঙ্গে বেশ ভালোভাবেই কথাবার্তা বলবে ঠিক করেছিল, এই আশায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 তার কাছে ফিরে আসে| একজন ভৃত্য ও দুটো গাধা নিয়ে সে মেয়েটির পিতার বাড়ী গেল| তাকে দেখতে প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য়েটির পিতা বেরিয়ে এসে তাকে আদর করে ডাকল| পিতা তো বেশ খুশী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েয়ের পিতা লেবীয়টিকে তার বাড়িতে নিয়ে এল| তাকে সেখানে থাকবার জন্য বলল| লেবীয় সেখানে তিন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গেল| শ্বশুরবাড়িতে সে খাওয়া-দাওযা, পান ভোজন করে আর ঘুমিযে দিন কাট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চতুর্থ দিনে তারা খুব ভোরে ঘুম থেকে উঠল| লেবীয় লোকটি চলে যাবার জন্য প্রস্তুত হল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বশুরমশাই জামাতাকে বলল, “আগে কিছু খেযেদেযে নাও, তারপর যে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ই লেবীয় লোকটি ও শ্বশুরমশাই একসঙ্গে খেতে বসল| খাওয়া হয়ে যাবার পর শ্বশুর বলল, “আজকের রাত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যাও| আরাম করো, আনন্দ করো| তারপর বিকেল হলে চলে যেও|” সুতরাং তারা দুজন একসঙ্গে খাওয়া দাও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েবীয় তারপর যাবার উদ্যোগ করলে শ্বশুর তাকে আর একরাত্রি থাকতে অনুরোধ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ঞ্চম দিনে ভোরবেলা লেবীয় ঘুম থেকে উঠে রওনা হবার উদ্যোগ করল| কিন্তু শ্বশুর আবার জামাতা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গে তো কিছু খাও| আজ বিকাল পর্য়ন্ত বিশ্রাম কর|” অতএব তারা দুজন একসঙ্গে খাওয়া-দাও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লেবীয় লোকটি তার দাসী আর ভৃত্যের যাবার উদ্যোগ করলে শ্বশুর বলল, “এখন অন্ধকার হয়ে গেছে|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 একরকম শেষ হয়ে গেছে| তাই বলছি কি, আজকের রাতটা থেকেই যাও| ভালভাবে রাতটা কাটাও| কাল সকাল সকাল উঠ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যে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বারে লেবীয় লোকটি আর রাত কাটাতে চাইল না| গাধা দুটো আর দাসীটিকে সঙ্গে নিয়ে সে দূরে য়িবূষ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চলে গেল| (য়িবূষ জেরুশালেমের আর একটি নাম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িন প্রায় শেষ হয়ে গেল| তারা য়িবূষ শহরের কাছাকাছি পৌঁছাল| তখন ভৃত্যটি তার মনিব লেবীয় লোক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এই য়িবূষ শহরে আজ রাত কাটানো যা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তার মনিব লেবীয় লোকটি বলল, “না, আমরা অপরিচিত শহরের ভেতরে যাব না| ওরা তো ইস্রায়েলের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| আমরা গিবিয়া শহরে চলে যা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 আরও বলল, “চলো গিবিয়া কি রামা - এই দুটো শহরের যে কোন একটায আমরা গিয়ে সেখানে রাত কাটিয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লেবীয় লোকটি তার সঙ্গীকে নিয়ে এগিয়ে চলল| গিবিয়ায় পৌঁছবার সঙ্গে সঙ্গে সূর্য় অস্ত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বিয়া হল বিন্যামীন পরিবারগোষ্ঠীর দখ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গিবিয়ায় থামল| সেই শহরেই তারা রাত কাটাবে ঠিক করল| শহরের একটা খোলা জায়গায় তারা বসে প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কেউই তাদের বাড়িতে ডেকে এনে রাত কাটাবার জন্য বল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দিন সন্ধ্যায় ক্ষেত থেকে একজন বৃদ্ধ লোক শহরে এল| তার বাড়ী ইফ্রয়িমের পাহাড়ী অঞ্চলে হ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বিয়াতেই সে বসবাস করে| (গিবিয়ার লোকরা সকলেই বিন্যামীন পরিবারগোষ্ঠীর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ৃদ্ধ লোকটি শহরের কেন্দ্রস্থলে ঐ পথিক লেবীয়কে দেখতে পেল| সে জিজ্ঞাসা করল, “তোমরা কোথায যা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োথা থেকে আসছ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লেবীয় লোকটি বলল, “আমরা যিহূদার বৈত্‌লেহম শহর থেকে আসছি| আমরা ইফ্রয়িমের পাহাড়ী দেশের সীমান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 যাচ্ছি| আমি যিহূদার বৈত্‌লেহমে এবং প্রভুর গৃহে গিয়েছিলাম| এখন আমি বাড়ী ফিরে যাচ্ছি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জ রাত্রে কেউই আমাকে তার বাড়িতে নিমন্ত্রণ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গাধাগুলোর জন্য খড় আর খাদ্য আমাদের সঙ্গে আছে| ভৃত্য, যুবতী স্ত্রী আর আমার জন্য রুটি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ও রযেছে| আমাদের কোন কিছুর অভাব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ৃদ্ধ লোকটি বলল, “তোমরা আমার বাড়িতে স্বচ্ছন্দে থাকতে পারো| তোমাদের যা দরকার সব দেবো| শুধু এক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, রাত্রে ঐ খোলা মাঠে যেন তোমরা থেক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পর বৃদ্ধলোকটা লেবীয় ও তার সঙ্গীসাথীদের তার বাড়ি নিয়ে গেল| সে তাদের গাধাগুলোকে খাওয়া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 ধুয়ে পানাহার সের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দিকে, সঙ্গীদের নিয়ে লেবীয় লোকটি যখন আমোদ-ফূর্তি করছিল, তখন শহরের কিছু বদলোক বাড়িটা ঘ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ল| তারা দরজায ধাক্কা মারতে লাগল| তারা বাড়ির মালিক ঐ বৃদ্ধ লোকটার নাম ধরে চিত্কার করতে লাগ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তোমার বাড়ি থেকে ঐ লোকটাকে বের করে দাও| আমরা ওর সঙ্গে য়ৌন কার্য়্য়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বৃদ্ধলোকটি বেরিয়ে এসে বদলোকগুলোকে বলল, “শোন বন্ধুরা, অমন মন্দ কাজ কোরো না| লোকটি আমার অতিথ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কম জঘন্য পাপ কাজ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দিকে দেখ, এ হচ্ছে আমার মেয়ে| একটি কুমারী| একে আমি তোমাদের জন্য বের করে আনব| তোমরা যেভাবে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ে ব্যবহার করো, আমি তার উপপত্নীকেও তোমাদের জন্য বের করে আনব| তার সঙ্গে এবং আমার মেয়ের সঙ্গ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শী করো আপত্তি করব না| কিন্তু আমার অতিথির বিরুদ্ধে তোমরা এমন জঘন্য পাপ কাজ কর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বদ লোকগুলো সেসব কথায় কান দিল না| শেষ পর্য়ন্ত লেবীয় লোকটি তার দাসী বা উপপত্নীকে বা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ের করে তাদের কাছে এনে দিল| তারা তাকে আঘাত করল এবং সারারাত ধরে ধর্ষণ করল| ভোর বেলায তাকে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রাত পোযালে মেয়েটি বাড়িতে ফিরে এল| যেখানে তার স্বামী ছিল| তার দোরগোড়ায সে অজ্ঞান হয়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 দিনের বেলা পর্য়ন্ত সে সেখানে এইভাবে পড়ে 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রদিন খুব সকালে লেবীয় লোকটি ঘুম থেকে উঠল| বাড়ি যেতে হবে এবার| বেরবে বলে দরজা খুলল, আর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ৌকাঠের উপর একটা হাত এসে পড়ল| পড়ে রযেছে তার দাসী| দরজার গোড়ায সে পড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2026-10-20T09:15:07Z</dcterms:created>
  <dcterms:modified xsi:type="dcterms:W3CDTF">2026-10-20T09:15:07Z</dcterms:modified>
  <dc:title>বিচারকর্ত্তৃগণ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