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ூக்குரலிடவுமாட்டார், தம்முடைய சத்தத்தை உயர்த்தவும் அதை வீதியிலே கேட்கப்பண்ணவுமா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 மகிமையைச்செலுத்தி, அவர் துதியைத் தீவுகளில் அறிவிப்ப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விடரே, கேளுங்கள்; குருடரே, நீங்கள் காணும்படி நோக்கிப் ப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நேக காரியங்களைக் கண்டும் கவனியாதிருக்கிறாய்; அவனுக்குச் செவிகளைத் திறந்தாலும் கேளாதே போ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நீதியினிமித்தம் அவன்மேல் பிரியம் வைத்திருந்தார்; அவர் வேதத்தை முக்கியப்படுத்தி அதை மகிமையுள்ளதாக்க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ில் இதற்குச் செவிகொடுத்துப் பின்வருகிறதைக் கவனித்துக்கேட்கிறவன் யார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ನಾನು ಆಧಾರವಾಗಿರುವ ನನ್ನ ಸೇವಕನು; ನಾನು ಆದುಕೊಂಡವನಲ್ಲಿ ನನ್ನ ಆತ್ಮ ಆನಂದಿಸುವದು. ನನ್ನ ಆತ್ಮವನ್ನ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ರಿಸಿದ್ದೇನೆ, ಅವನು ಅನ್ಯಜನಾಂಗಗಳಿಗೆ ನ್ಯಾಯತೀರ್ಪನ್ನು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ಕೂಗು ವದಿಲ್ಲ, ಶಬ್ದವನ್ನು ಎತ್ತುವದಿಲ್ಲ ಇಲ್ಲವೆ ಬೀದಿಗಳಲ್ಲಿ ತನ್ನ ಸ್ವರವನ್ನು ಕೇಳಗೊ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ಜ್ಜಿದ ದಂಟನ್ನು ಮುರಿದುಹಾಕದೆ, ಕಳೆಗುಂದಿದ ದೀಪ ವನ್ನು ನಂದಿಸದೆ, ಸತ್ಯದಿಂದ ನ್ಯಾಯವನ್ನು ಹೊರ ತ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ಲೋಕದಲ್ಲಿ ನ್ಯಾಯವನ್ನು ಸ್ಥಾಪಿಸುವ ತನಕ ಅವನು ಸೋಲುವದಿಲ್ಲ ಇಲ್ಲವೇ ಮನ ಗುಂದುವದಿಲ್ಲ; ದ್ವೀಪಗಳು ಅವನ ನ್ಯಾಯಪ್ರಮ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ಣಕ್ಕೆ ಕಾದ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ಕಾಶವನ್ನು ನಿರ್ಮಿಸಿ ಹಾಸಿದವನು ಭೂಮಿಯನ್ನು ಅದರಿಂದ ಉತ್ಪತ್ತಿ ಯನ್ನೂ ವಿಸ್ತರಿಸಿ, ಅದರ ಮೇಲಿರುವ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ವಾಸವನ್ನೂ ಸಂಚರಿಸುವವರಿಗೆ ಆತ್ಮವನ್ನು ಕೊಡು ತ್ತೇನೆಂದು ದೇವರಾದ ಕರ್ತನು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ಕುರುಡರಿಗೆ ಕಣ್ಣುಗಳನ್ನು ತೆರೆದು, ಬಂದಿ ಗಳನ್ನು ಸೆರೆಯಿಂದಲೂ ಕತ್ತಲೆಯಲ್ಲಿ ವಾಸಿಸುವವ 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ಾಗೃಹದಿಂದಲೂ ಹೊರಗೆ ತರಬೇಕು ಎಂದು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ಾಗಿರುವ ನಾನೇ ನಿನ್ನನ್ನು ನೀತಿಯಿಂದ ಕರೆದು, ನಿನ್ನ ಕೈಯನ್ನು ಹಿಡಿದು ಕಾಪಾಡಿ ನಿನ್ನನ್ನು ಜನ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 ಆಧಾರವನ್ನಾಗಿಯೂ ಅನ್ಯಜನಗಳಿಗೆ ಬೆಳಕನ್ನಾಗಿಯೂ ನೇಮ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ೇ ಕರ್ತನು, ಅದೇ ನನ್ನ ಹೆಸರು; ನನ್ನ ಮಹಿಮೆಯನ್ನು ಮತ್ತೊಬ್ಬನಿಗೆ ಇಲ್ಲವೆ ನನ್ನ ಸ್ತೋತ್ರ ವನ್ನು ಎರ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ಗಳಿಗೂ ಕೊ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ಹಿಂದಿನವುಗಳು ನೆರವೇರಿವೆ. ಹೊಸ ಸಂಗತಿಗಳನ್ನು ಪ್ರಕಟಿಸುತ್ತೇನೆ; ಅವು ಹುಟ್ಟುವದಕ್ಕಿಂತ ಮುಂಚೆಯೇ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ನಿಮಗೆ ತಿ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ುದ್ರ ಪ್ರಯಾಣಿಕರೇ, ಸಕಲ ಜಲಚರಗಳೇ, ದ್ವೀಪಗಳೇ, ಅದರ ನಿವಾಸಿಗಳೇ, ಕರ್ತನಿಗೆ ಹೊಸ ಹಾಡನ್ನು ಹಾಡಿರಿ.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ಕಡೆಯಿಂದ ಆತನಿಗೆ ಸ್ತೋತ್ರ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ರಣ್ಯವು ಅದರ ಪಟ್ಟಣಗಳು ಸ್ವರವೆತ್ತಲಿ; ಕೇದಾರ್‌ ಊರಿನ ನಿವಾಸಿಗಳು, ಬಂಡೆಯ ಪ್ರದೇಶದ ನಿವಾಸಿಗಳು ಹಾಡಲಿ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ವತದ ತುದಿಯಲ್ಲಿ ಕೂಗಲ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ಕರ್ತನಿಗೆ ಮಹಿಮೆಯನ್ನು ಕೊಡಲಿ ಆತನ ಸ್ತೋತ್ರವನ್ನು ದ್ವೀಪಗಳಲ್ಲಿ ಪ್ರಕಟ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ಪರಾಕ್ರಮ ಶಾಲಿಯಾಗಿ ಮುಂದೆ ಹೋಗುವನು; ಯುದ್ಧ ವೀರನ ಹಾಗೆ ತನ್ನ ರೌದ್ರವನ್ನು ಎಬ್ಬಿಸು ವನು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ಿಗೆ ವಿರೋಧವಾಗಿ ಜಯ ಶಾಲಿಯ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ಹುಕಾಲದಿಂದ ಸುಮ್ಮನೆ ಮೌನವಾಗಿ ನನ್ನನ್ನುಬಿಗಿಹಿಡಿದಿದ್ದೆನು. ಈಗ ನಾನು ಹೆರುವವಳಂತೆ ಕೂಗುವೆನು ನಾನು ನಾಶ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ಸಾರಿ ನುಂಗ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ಬೆಟ್ಟ ಗುಡ್ಡಗಳನ್ನು ನಾಶಮಾಡಿ, ಅಲ್ಲಿಯ ಮೇವನ್ನು ಒಣಗಿಸಿ, ನದಿ ಗಳನ್ನು ದ್ವೀಪಗಳನ್ನಾಗಿಯೂ ಕೆರ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ತ್ತಿ ಹೋಗುವಂತೆ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ುರುಡರನ್ನು ಅವರು ತಿಳಿಯದ ಮಾರ್ಗದಲ್ಲಿ ಬರಮಾಡುವೆನು. ಅವರನ್ನು ತಿಳಿಯದ ಹಾದಿಗಳಲ್ಲಿ ನಡಿಸುವೆನು; ಕತ್ತಲ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ುಂದೆ ಬೆಳಕಾಗಿಯೂ ಸೊಟ್ಟಾದವುಗಳನ್ನು ನೆಟ್ಟಗಾಗಿಯೂ ಮಾಡುವೆನು. ಇವುಗಳನ್ನು ನಾನು ಅವರಿಗೋಸ್ಕರ ಮಾಡುವೆನು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ೈ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ೆತ್ತಿದ ವಿಗ್ರಹಗಳಲ್ಲಿ ನಂಬಿಕೆಯಿಡುವವರು ಎರಕಹೊಯ್ದ ವಿಗ್ರಹಗಳಿಗೆ ನೀವೇ ನಮ್ಮ ದೇವರುಗಳೆಂದು ಹೇಳುವ ವರು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ನಾಚಿಕೆಗೆ ಈಡ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ಿವುಡರೇ, ಕೇಳಿರಿ; ಕುರುಡರೇ ನೀವು ದೃಷ್ಟಿಸಿ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ಸೇವಕನಲ್ಲದೆ ಕುರುಡನು ಯಾರು? ಇಲ್ಲವೆ ನಾನು ಕಳುಹಿಸಿದ ಸೇವಕನಲ್ಲದೇ ಕಿವುಡನು ಯಾರು? ಸಂಪೂರ್ಣನಂತೆ ಕುರುಡ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? ಕರ್ತನ ಸೇವಕನಂತೆ ಕುರುಡ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ಅನೇಕ ಸಂಗತಿಗಳನ್ನು ಕಂಡಿದ್ದರೂ ನಿನಗೆ ಗಮನವಿಲ್ಲ; ಅವನ ಕಿವಿಗಳು ತೆರೆದಿದ್ದರೂ ಕೇಳ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ಆತನ ನೀತಿಗೋಸ್ಕರ ಬಹಳವಾಗಿ ಮೆಚ್ಚುವನು, ಆತನು ನ್ಯಾಯಪ್ರಮಾಣವನ್ನು ಹೆಚ್ಚಿಸಿ ಘನ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ಈ ಜನರೇ ಕೊಳ್ಳೆಗೆ ಈಡಾಗಿ ಸೂರೆಹೋಗಿದ್ದಾರೆ. ಅವರೆಲ್ಲರೂ ಹಳ್ಳ ಕೊಳ್ಳಗಳಿಗೆ ಸಿಕ್ಕಿಬಿದ್ದ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ಮನೆಗಳಲ್ಲಿ ಮುಚ್ಚಲ್ಪ ಟ್ಟಿದ್ದಾರೆ; ಅವರು ಸೂರೆಯಾದರೂ ತಪ್ಪಿಸುವವನು ಒಬ್ಬನೂ ಇಲ್ಲ, ಕೊಳ್ಳೆಯಾದದ್ದನ್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ಕ್ಕೆ ಕೊಡು ಎಂದು ಹೇಳುವ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ಮ್ಮಲ್ಲಿ ಯಾರು ಇವುಗಳಿಗೆ ಕಿವಿಕೊಡುವರು, ಯಾರು ಇನ್ನು ಮುಂದೆ ಆಲಿಸಿ ಕೇಳ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ಕೋಬನ್ನು ಸುಲಿಗೆಗೂ ಇಸ್ರಾಯೇಲನ್ನು ಕೊಳ್ಳೆಗೂ ಗುರಿಮಾಡಿ ದವನು ಯಾರು? ನಾವು ಯಾರಿಗೆ ವಿರೋಧವಾಗಿ ಪಾಪ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ೆವು, ಅದು ಕರ್ತನಿಗಲ್ಲವೇ? ಅವರು ಆತನ ಮಾರ್ಗದಲ್ಲಿ ನಡೆಯದೆ ಇಲ್ಲವೆ ಆತನ ನ್ಯಾಯಪ್ರಮಾಣಕ್ಕೆ ಅವಿಧೇಯರಾದ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ದರಿಂದ ಆತನು ತನ್ನ ಯುದ್ದದ ರೌದ್ರವನ್ನು ಮತ್ತು ರೋಷಾಗ್ನಿಯನ್ನು ಅವನ ಮೇಲೆ ಸುರಿಸಿದನು. ಅದು ಅವನ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ಯು ಹತ್ತಿದರೂ ಅವನಿಗೆ ತಿಳಿಯಲಿಲ್ಲ; ಅದು ಅವನನ್ನು ಸುಟ್ಟರೂ ಅವನು ಮನಸ್ಸಿಗೆ ತಂದ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2026-10-20T02:26:58Z</dcterms:created>
  <dcterms:modified xsi:type="dcterms:W3CDTF">2026-10-20T02:26:58Z</dcterms:modified>
  <dc:title>ಯೆಶಾಯನು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