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ார்த்தைகளையெல்லாம் தீர்க்கதரிசியாகிய எரேமியா எருசலேமிலே யூதாவின் ராஜாவாகிய சிதேக்கியாவினிடத்தில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கர்த்தராலே எரேமியாவுக்கு வார்த்தையுண்டாகி, அவர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బులోనురాజైన నెబుకద్రెజరును అతని సమస్త సేనయు అతని అధికారముక్రిందనున్న భూరాజ్యము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న్నియు కూడి యెరూషలేముమీదను దాని పురము లన్నిటిమీదను యుద్ధము చేయుచుండగా యెహోవా 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కు దర్శనమైన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 యేలు దేవుడగు యెహోవా ఈలాగు ఆజ్ఞ ఇచ్చు చున్నాడునీవు వెళ్లి యూదారాజైన సిద్కియాతో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ముయెహోవా సెలవిచ్చునదేమనగా నేను ఈ పట్టణమును బబులోను రాజుచేతికి అప్పగించు చున్నాన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టపెట్టి దాని కాల్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అతని చేతిలోనుండి తప్పించుకొనజాలక నిశ్చయ ముగా పట్టబడి అతనిచేతి కప్పగింపబడెదవు. బబులోను రాజ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కన్నులార చూచెదవు, అతడు నీతో ముఖా ముఖిగా మాటలాడును, నీవు బబులోనునకు పోవ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ూదా రాజవైన సిద్కియా, యెహోవా మాట వినుము నిన్నుగూర్చి యెహోవా ఈలాగు సెలవిచ్చుచున్నాడ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వలన మృతిబొందక నెమ్మదిగానే మృతి బొంద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కంటె ముందుగానుండిన పూర్వరాజులైన నీ పితరులకొరకు ధూపద్రవ్యములు కాల్చినట్లు -- అయ్యో నా యేలిన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నిన్ను గూర్చి అంగలార్చుచు జనులు నీకొరకును ధూపద్రవ్యము కాల్చుదురు; ఆలాగు కావలెనని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నవాడను నేనే అ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ూదా పట్టణములలో లాకీషును అజేకాయును ప్రాకారములుగల పట్టణములుగా మిగిలి యున్న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బబులోనురాజు దండు యెరూషలేముమీదను మిగిలిన యూదా పట్టణములన్నిటిమీదను యుద్ధము చేయుచుండగా ప్రవక్త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యెరూషలేములో యూదా రాజైన సిద్కియాకు ఈ మాట లన్నిటిని ప్రక ట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ూదులచేత యూదులు కొలువు చేయించుకొనక తమ దాస్యములోనున్న హెబ్రీయులనుగాని హెబ్రీయు రాండ్రను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ిని విడిపించునట్లు విడుదలచాట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లెనని రాజైనసిద్కియా యెరూషలేములోనున్న సమస్త ప్రజలతో నిబంధన చేసిన తరువాత యెహోవాయొద్ద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కు ప్రత్యక్షమైన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నిబంధ ననుబట్టి అందరును తమకు దాస దాసీజనముగా నున్న వారిని విడిపించుదుమనియు, ఇకమీదట ఎవ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చేత కొలువు చేయించుకొనమనియు, ఒప్పుకొని, ఆ నిబంధనలో చేరిన ప్రధానులందరును ప్రజలందరును విధేయు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విడి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అయితే పిమ్మట వారు మనస్సు మార్చుకొని, తాము స్వతంత్రులుగా పోనిచ్చిన దాస దాసీజనులను మరల దాసు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ీలుగాను లోపరచ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కావున యెహోవాయొద్దనుండి వాక్కు యిర్మీయ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శ్రా యేలు దేవుడగు యెహోవా ఆజ్ఞ ఇచ్చునదేమనగా దాసుల గృహమైన ఐగుప్తుదేశములోనుండి నేను మీ పిత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న దినమున వారితో ఈ నిబంధన చేసి 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కు అమ్మబడి ఆరు సంవత్సరములు కొలువుచేసిన హెబ్రీయులగు మీ సహోదరులను ఏడు సంవత్సరములు తీర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విడిపింపవలెను; అయితే మీ పితరులు తమ చెవియొగ్గక నా మాట అంగీకరింప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రైతే ఇప్పుడు మనస్సు మార్చుకొని యొక్కొక్కడు తన పొరుగు వానికి విడుదల చాటింతమని చెప్పి, నా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బడిన యీ మందిరమందు నా సన్నిధిని నిబంధన చేసితిరి, నా దృష్టికి యుక్తమైనది చేస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పిమ్మట మీరు మనస్సు మార్చుకొని నా నామమును అపవిత్రపరచితిరి వారి ఇచ్ఛానుసారముగా తిరుగునట్ల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తంత్రు లుగా పోనిచ్చిన తరువాత, అందరును తమ దాసదాసీలను మరల పట్టుకొని తమకు దాసులుగాను దాసీ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టకై వారిని లోపరచుకొంట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కాబట్టి యెహోవా ఈలాగు సెలవిచ్చుచున్నాడుఒక్కొక్కడు తన సహో దరులకును తన పొరుగువారికిని విడు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పవలెనని నేను చెప్పిన మాట మీరు వినకపోతిరే; ఆలోచించుడి, విడుదల కావలెనని నేనే చాటించుచ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ఖడ్గ క్షామసంకటముల పాలగుటకైన విడుదలయే; భూరాజ్యము లన్నిటిలోను ఇటు అటు చెదరగొట్టుటకు 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రియు నా సన్నిధిని తాము చేసిన నిబంధన మాటలు నెరవేర్చక దాని నతిక్రమించువారిని, తాము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గములుగా కోసి వాటిమధ్య నడిచిన దూడతో సమానులుగా చేయుచ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నగా యూదా అధిపతులను యెరూషలేము అధిపతులను రాజ పరివారములోని వారిని యాజకులను దేశజనులనందరిన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డయొక్క రెండు భాగముల మధ్య నడచినవారినంద రిని ఆ దూడతో సమానులుగా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ి శత్రువుల చేతికిని వారి ప్రాణము తీయజూచువారి చేతి కిని వారి నప్పగించుచున్నాను, వారి కళేబ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 పక్షులకును భూమృగములకును ఆహార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ూదారాజైన సిద్కియాను అతని అధిపతులను వారి శత్రువులచేతికిని వారి ప్రాణము తీయజూచువారిచేత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యొద్దనుండి వెళ్ళిపోయిన బబులోనురాజు దండు చేతికిని అ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వాక్కు ఇదేనేను ఆజ్ఞ ఇచ్చి యీ పట్టణమునకు వారిని మరల రప్పించు చున్నాను, వారు దాన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చేసి దాని పట్టు కొని మంటపెట్టి దాని కాల్చివేసెదరు; మరియు యూదా పట్టణములను పాడ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జనముగాను చేయ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2026-10-21T06:12:07Z</dcterms:created>
  <dcterms:modified xsi:type="dcterms:W3CDTF">2026-10-21T06:12:07Z</dcterms:modified>
  <dc:title>యిర్మీయా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