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 புத்தியுள்ளவர்களும், விசுவாசத்திலும் அன்பிலும் பொறுமையிலும் ஆரோக்கியமுள்ளவர்களுமாயிருக்கும்படி புத்திசொல்ல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 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 அன்புள்ளவர்கள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 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 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 உபதேசத்திலே விகற்பமில்லாதவனும், நல்லொழுக்கமுள்ளவனும் குற்றம்பிடிக்கப்படாத ஆரோக்கியமான வசனத்தைப் பேசுகிறவனுமாயிருப்ப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 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 உள்ளவர்களாய் இவ்வுலகத்திலே ஜீவனம்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 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 செய்ய பக்திவைராக்கியமுள்ளவர்களாகவும் நம்மைச் சுத்திகரிக்கும்படி, நமக்காகத் தம்மைத்தாமே ஒப்புக்கொடு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 இடங்கொடாதிருப்ப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speak you the things which become sound doctrin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aged women likewise, that they be in behaviour as becomes holiness, not false accusers,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iven to much wine, teachers of good thing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teach the young women to be sober, to love their husbands, to love their childr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be not blasphem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ng men likewise exhort to be sober mind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all things showing yourself a pattern of good works: in doctrine showing incorrupt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ravity, sincerit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ing no evil thing to say of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xhort servants to be obedient unto their own masters, and to please them well in all things;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swering agai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t embezzling, but showing all good fidelity; that they may adorn the doctrine of God 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 in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grace of God that brings salvation has appeared to all m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eaching us that, denying ungodliness and worldly lusts, we should live soberly, righteousl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godly, in this present worl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ooking for that blessed hope, and the glorious appearing of the great God and our Saviour Jes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xclusive people, zealous of good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things speak, and exhort, and rebuke with all authority. Let no man despis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tu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2026-10-21T06:07:34Z</dcterms:created>
  <dcterms:modified xsi:type="dcterms:W3CDTF">2026-10-21T06:07:34Z</dcterms:modified>
  <dc:title>Titus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