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எமோரியனுடைய தேசத்தைக் கட்டிக்கொள்ளும்படிக்கு உங்களை நான் எகிப்துதேசத்திலிருந்து வரப்பண்ணி, உங்களை நாற்பது வருஷமாக வனாந்தரத்திலே வழிநடத்த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எமோரியனுடைய தேசத்தைக் கட்டிக்கொள்ளும்படிக்கு உங்களை நான் எகிப்துதேசத்திலிருந்து வரப்பண்ணி, உங்களை நாற்பது வருஷமாக வனாந்தரத்திலே வழிநடத்த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து என்னவென்றால்: மோவாபின் மூன்று பாதகங்களினிமித்தமும், நாலு பாதகங்களினிமித்தமும், நான் அவன் ஆக்கினையைத் திருப்பமாட்டேன்; அவன் ஏதோமுடைய ராஜாவின் எலும்புகளை நீறாகச் சுட்டுப்போட்டான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து என்னவென்றால்: மோவாபின் மூன்று பாதகங்களினிமித்தமும், நாலு பாதகங்களினிமித்தமும், நான் அவன் ஆக்கினையைத் திருப்பமாட்டேன்; அவன் ஏதோமுடைய ராஜாவின் எலும்புகளை நீறாகச் சுட்டுப்போட்டான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் குமாரரில் சிலரைத் தீர்க்கதரிசிகளாகவும் உங்கள் வாலிபரில் சிலரை நசரேயராகவும் எழும்பப்பண்ணினேன்; இஸ்ரவேல் புத்திரரே, இப்படி நான் செய்யவில்லையா என்று கர்த்தர் கேட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் குமாரரில் சிலரைத் தீர்க்கதரிசிகளாகவும் உங்கள் வாலிபரில் சிலரை நசரேயராகவும் எழும்பப்பண்ணினேன்; இஸ்ரவேல் புத்திரரே, இப்படி நான் செய்யவில்லையா என்று கர்த்தர் கேட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ோ நசரேயருக்குத் திராட்சரசம் குடிக்கக் கொடுத்து, தீர்க்கதரிசிகளை நோக்கி: நீங்கள் தீர்க்கதரிசனஞ்சொல்லவேண்டாம் என்று கற்பித்த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ோ நசரேயருக்குத் திராட்சரசம் குடிக்கக் கொடுத்து, தீர்க்கதரிசிகளை நோக்கி: நீங்கள் தீர்க்கதரிசனஞ்சொல்லவேண்டாம் என்று கற்பித்த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கோதுமைக்கட்டுகள் நிறைபாரமாக ஏற்றப்பட்ட வண்டியில் இருத்துகிறதுபோல, நான் உங்களை நீங்கள் இருக்கிற ஸ்தலத்தில் இருத்த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வேகமானவன் ஓடியும் புகலிடமில்லை; பலவான் தன் பலத்தினால் பலப்படுவதுமில்லை; பராக்கிரமசாலி தன் பிராணனைத் தப்புவிப்பதும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வேகமானவன் ஓடியும் புகலிடமில்லை; பலவான் தன் பலத்தினால் பலப்படுவதுமில்லை; பராக்கிரமசாலி தன் பிராணனைத் தப்புவிப்பதும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ில்லைப் பிடிக்கிறவன் நிற்பதுமில்லை; வேகமானன் தன் கால்களால் தப்பிப்போவதுமில்லை; குதிரையின் மேல் ஏறுகிறவன் தன் பிராணனை இரட்சிப்பதும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ில்லைப் பிடிக்கிறவன் நிற்பதுமில்லை; வேகமானன் தன் கால்களால் தப்பிப்போவதுமில்லை; குதிரையின் மேல் ஏறுகிறவன் தன் பிராணனை இரட்சிப்பதும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லசாலிகளுக்குள்ளே தைரியவான் அந்நாளிலே நிர்வாணியாய் ஓடிப்போவான் என்று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ோவாப்தேசத்தில் தீக்கொளுத்துவேன்; அது கீரியாத்தின் அரமனைகளைப் பட்சிக்கும்; மோவாபியர் அமளியோடும் ஆர்ப்பரிப்போடும் எக்காள சத்தத்தோடும் சா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ோவாப்தேசத்தில் தீக்கொளுத்துவேன்; அது கீரியாத்தின் அரமனைகளைப் பட்சிக்கும்; மோவாபியர் அமளியோடும் ஆர்ப்பரிப்போடும் எக்காள சத்தத்தோடும் சா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ியாயாதிபதியை அவர்கள் நடுவில் இராதபடிக்கு நான் சங்காரம்பண்ணி, அவனோடே அவர்களுடைய பிரபுக்களையெல்லாம் கொன்றுபோடுவேன் எ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ியாயாதிபதியை அவர்கள் நடுவில் இராதபடிக்கு நான் சங்காரம்பண்ணி, அவனோடே அவர்களுடைய பிரபுக்களையெல்லாம் கொன்றுபோடுவேன் என்று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: யூதாவின் மூன்று பாதகங்களினிமித்தமும் நாலு பாதகங்களினிமித்தமும் நான் அவர்கள் ஆக்கினையைத் திருப்பமாட்டேன்; அவர்கள் கர்த்தருடைய வேதத்தை வெறுத்து, அவருடைய கட்டளைகளைக் கைக்கொள்ளாமல், தங்கள் பிதாக்கள் பின்பற்றின பொய்களினால் மோசம்போனார்கள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: யூதாவின் மூன்று பாதகங்களினிமித்தமும் நாலு பாதகங்களினிமித்தமும் நான் அவர்கள் ஆக்கினையைத் திருப்பமாட்டேன்; அவர்கள் கர்த்தருடைய வேதத்தை வெறுத்து, அவருடைய கட்டளைகளைக் கைக்கொள்ளாமல், தங்கள் பிதாக்கள் பின்பற்றின பொய்களினால் மோசம்போனார்கள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: யூதாவின் மூன்று பாதகங்களினிமித்தமும் நாலு பாதகங்களினிமித்தமும் நான் அவர்கள் ஆக்கினையைத் திருப்பமாட்டேன்; அவர்கள் கர்த்தருடைய வேதத்தை வெறுத்து, அவருடைய கட்டளைகளைக் கைக்கொள்ளாமல், தங்கள் பிதாக்கள் பின்பற்றின பொய்களினால் மோசம்போனார்கள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: யூதாவின் மூன்று பாதகங்களினிமித்தமும் நாலு பாதகங்களினிமித்தமும் நான் அவர்கள் ஆக்கினையைத் திருப்பமாட்டேன்; அவர்கள் கர்த்தருடைய வேதத்தை வெறுத்து, அவருடைய கட்டளைகளைக் கைக்கொள்ளாமல், தங்கள் பிதாக்கள் பின்பற்றின பொய்களினால் மோசம்போனார்கள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ூதாவிலே நான் தீக்கொளுத்துவேன்; அது எருசலேமின் அரமனைகளைப் பட்சிக்கும் என்று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: இஸ்ரவேலின் மூன்று பாதகங்களினிமித்தமும், நாலு பாதகங்களினிமித்தமும், நான் அவர்களுடைய ஆக்கினையைத் திருப்பமாட்டேன், அவர்கள் நீதிமானைப் பணத்துக்கும், எளியவனை ஒரு ஜோடு பாதரட்சைக்கும் விற்றுப்போட்டார்கள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: இஸ்ரவேலின் மூன்று பாதகங்களினிமித்தமும், நாலு பாதகங்களினிமித்தமும், நான் அவர்களுடைய ஆக்கினையைத் திருப்பமாட்டேன், அவர்கள் நீதிமானைப் பணத்துக்கும், எளியவனை ஒரு ஜோடு பாதரட்சைக்கும் விற்றுப்போட்டார்கள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தரித்திரருடைய தலையின்மேல் மண்ணைவாரி இறைத்து, சிறுமையானவர்களின் வழியைப் புரட்டுகிறார்கள்; என் பரிசுத்த நாமத்தைக் குலைச்சலாக்கும்படிக்கு மகனும் தகப்பனும் ஒரு பெண்ணிடத்தில் பிரவேசிக்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தரித்திரருடைய தலையின்மேல் மண்ணைவாரி இறைத்து, சிறுமையானவர்களின் வழியைப் புரட்டுகிறார்கள்; என் பரிசுத்த நாமத்தைக் குலைச்சலாக்கும்படிக்கு மகனும் தகப்பனும் ஒரு பெண்ணிடத்தில் பிரவேசிக்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தரித்திரருடைய தலையின்மேல் மண்ணைவாரி இறைத்து, சிறுமையானவர்களின் வழியைப் புரட்டுகிறார்கள்; என் பரிசுத்த நாமத்தைக் குலைச்சலாக்கும்படிக்கு மகனும் தகப்பனும் ஒரு பெண்ணிடத்தில் பிரவேசிக்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சகல பீடங்களருகிலும் அடைமானமாய் வாங்கின வஸ்திரங்களின்மேல் படுத்துக்கொண்டு, தெண்டம் பிடிக்கப்பட்டவர்களுடைய மதுபானத்தைத் தங்கள் தேவர்களின் கோவிலிலே குடிக்கிறார்கள் என்று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சகல பீடங்களருகிலும் அடைமானமாய் வாங்கின வஸ்திரங்களின்மேல் படுத்துக்கொண்டு, தெண்டம் பிடிக்கப்பட்டவர்களுடைய மதுபானத்தைத் தங்கள் தேவர்களின் கோவிலிலே குடிக்கிறார்கள் எ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ோ: கேதுருமரங்களைப்போல் உயரமும், கர்வாலி மரங்களைப்போல் வைரமுமாயிருந்த எமோரியனை அவர்களுக்கு முன்பாக அழித்தேன்; உயர இருந்த அவனுடைய கனியையும், தாழ இருந்த அவனுடைய வேர்களையும் அழித்துப்போட்ட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ோ: கேதுருமரங்களைப்போல் உயரமும், கர்வாலி மரங்களைப்போல் வைரமுமாயிருந்த எமோரியனை அவர்களுக்கு முன்பாக அழித்தேன்; உயர இருந்த அவனுடைய கனியையும், தாழ இருந்த அவனுடைய வேர்களையும் அழித்துப்போட்ட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ோ: கேதுருமரங்களைப்போல் உயரமும், கர்வாலி மரங்களைப்போல் வைரமுமாயிருந்த எமோரியனை அவர்களுக்கு முன்பாக அழித்தேன்; உயர இருந்த அவனுடைய கனியையும், தாழ இருந்த அவனுடைய வேர்களையும் அழித்துப்போட்டு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ഞാൻ നിങ്ങളെ മിസ്രയീംദേശത്തുനിന്നു പുറപ്പെടുവിച്ചു, അമോർയ്യന്റെ ദേശത്തെ കൈവശമാക്ക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െ നാല്പതു സംവത്സരം മരുഭൂമിയൽകൂടി നട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 ഇപ്രകാരം അരുളിച്ചെയ്യുന്നു: മോവാബിന്റെ മൂന്നോ നാലോ അതിക്രമം നിമിത്തം അവൻ എദോംരാജ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സ്ഥികളെ ചുട്ടു കുമ്മായമാക്കിക്കളഞ്ഞിരിക്കയാൽ തന്നെ, ഞാൻ ശിക്ഷ മടക്കിക്കള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ഞാൻ നിങ്ങളുടെ പുത്രന്മാരിൽ ചിലരെ പ്രവാചകന്മാരായും നിങ്ങളുടെ യൌവനക്കാരിൽ ചിലരെ വ്രതസ്ഥന്മാരാ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ന്നേല്പിച്ചു; അങ്ങനെ തന്നേ അല്ലയോ യിസ്രായേൽമക്കളേ,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എന്നാൽ നിങ്ങൾ വ്രതസ്ഥന്മാർക്കു വീഞ്ഞു കുടിപ്പാൻ കൊടുക്കയും പ്രവാചകന്മാരോടു: പ്രവചിക്കരുത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ക്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കറ്റ കയറ്റി വണ്ടി അമർത്തുന്നതുപോലെ ഞാൻ നിങ്ങളെ നിങ്ങൾ ഇരിക്കുന്നിടത്തു അമർത്തിക്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ങ്ങനെ വേഗവാന്മാർക്കു ശരണം നശിക്കും; ബലവാന്റെ ശക്തി നിലനിൽക്കയില്ല; വീരൻ തന്റെ ജീ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ക്ഷിക്കയ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വില്ലാളി ഉറെച്ചുനിൽക്കയില്ല; ശീഘ്രഗാമി തന്നെത്താൻ വിടുവിക്കയില്ല; കുതിര കയറി ഓടുന്നവൻ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ീവനെ രക്ഷിക്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വീരന്മാരിൽ ധൈര്യമേറിയവൻ അന്നാളിൽ നഗ്നനായി ഓടിപ്പോക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ഞാൻ മോവാബിൽ ഒരു തീ അയക്കും; അതു കെരീയോത്തിന്റെ അരമനകളെ ദഹിപ്പിച്ചുകളയും; മോവാബ് കലഹത്തോ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ർപ്പോടും കാഹളനാദത്തോടും കൂടെ മ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ഞാൻ ന്യായാധിപതിയെ അതിന്റെ നടുവിൽനിന്നു ഛേദിച്ചു, അതിന്റെ സകലപ്രഭുക്കന്മാരെയും അവനോടുകൂടെ കൊല്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യഹോവ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ഹോവ ഇപ്രകാരം അരുളിച്ചെയ്യുന്നു: യെഹൂദയുടെ മൂന്നോ നാലോ അതിക്രമംനിമിത്തം, അവർ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്യായപ്രമാണത്തെ നിരസിക്കയും അവന്റെ ചട്ടങ്ങളെ പ്രമാണിക്കാതെയിരിക്കയും അവരുടെ പിതാക്കന്മാ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ന്തുടർന്നുപോന്ന അവരുടെ വ്യാജമൂർത്തികൾ അവരെ തെറ്റിനടക്കുമാറാക്കുകയും ചെയ്തിരിക്കയാൽ തന്നേ,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ിക്ഷ മടക്കിക്കള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ഞാൻ യെഹൂദയിൽ ഒരു തീ അയക്കും; അതു യെരൂശലേമിലെ അരമനകളെ ദഹിപ്പ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യഹോവ ഇപ്രകാരം അരുളിച്ചെയ്യുന്നു: യിസ്രായേലിന്റെ മൂന്നോ നാലോ അതിക്രമം നിമിത്തം, അവർ നീതിമാ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ണത്തിന്നും ദരിദ്രനെ ഒരുകൂട്ടു ചെരിപ്പിന്നും വിറ്റുകളഞ്ഞിരിക്കയാൽ തന്നേ, ഞാൻ ശിക്ഷ മടക്കിക്കള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ർ എളിയവരുടെ തലയിൽ മൺപൊടി കാണ്മാൻ കാംക്ഷിക്കയും സാധുക്കളുടെ വഴി മറിച്ചുകളകയും ചെയ്യുന്നു: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ുദ്ധനാമത്തെ അശുദ്ധമാക്കുവാൻ തക്കവണ്ണം ഒരു പുരുഷനും അവന്റെ അപ്പനും ഒരേ യുവതിയുടെ അടു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ല്ല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ർ ഏതു ബലിപീഠത്തിന്നരികത്തും പണയം വാങ്ങിയ വസ്ത്രം വിരിച്ചു കിടന്നുറങ്ങുകയും പിഴ അടെച്ച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ഞ്ഞു തങ്ങളുടെ ദൈവത്തിന്റെ ആലയത്തിൽവെച്ചു കുടിക്കയു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ാനോ അമോർയ്യനെ അവരുടെ മുമ്പിൽനിന്നു നശിപ്പിച്ചുകളഞ്ഞു; അവന്റെ ഉയരം ദേവദാരുക്ക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യരംപോലെയായിരുന്നു; അവർ കരുവേലകങ്ങൾപോലെ ശക്തിയുള്ളവനുമായിരുന്നു; എങ്കിലും ഞാൻ മീതെ അവന്റെ ഫല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ാഴെ അവന്റെ വേരും നശിപ്പിച്ച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2026-10-20T00:40:34Z</dcterms:created>
  <dcterms:modified xsi:type="dcterms:W3CDTF">2026-10-20T00:40:34Z</dcterms:modified>
  <dc:title>ആമോസ്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