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கிப்து தேசத்தில் மோசேயையும் ஆரோன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மாதம் உங்களுக்குப் பிரதான மாதம்; இது உங்களுக்கு வருஷத்தின் முதலாம் மாதமாய் இ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டுக்குட்டி பழுதற்றதும் ஆணும் ஒரு வயதுள்ளதுமாய் இருக்க வேண்டும்; செம்மறியாடுகளிலாவது வெள்ளாடுகளிலாவது அதைத் தெரிந்துகொள்ளல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டுக்குட்டி பழுதற்றதும் ஆணும் ஒரு வயதுள்ளதுமாய் இருக்க வேண்டும்; செம்மறியாடுகளிலாவது வெள்ளாடுகளிலாவது அதைத் தெரிந்துகொள்ளல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ு ராத்திரியிலே அதின் மாம்சத்தை நெருப்பினால் சுட்டு, புளிப்பில்லா அப்பத்தோடும் கசப்பான கீரையோடும் அதைப் புசிக்க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ு ராத்திரியிலே அதின் மாம்சத்தை நெருப்பினால் சுட்டு, புளிப்பில்லா அப்பத்தோடும் கசப்பான கீரையோடும் அதைப் புசிக்க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்சையாயும் தண்ணீரில் அவிக்கப்பட்டதாயும் அல்ல; அதின் தலையையும் அதின் தொடைகளையும் அதற்குள்ள யாவையும் ஏகமாய் நெருப்பினால் சுட்டதாய் அதைப் புசிப்பீ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்சையாயும் தண்ணீரில் அவிக்கப்பட்டதாயும் அல்ல; அதின் தலையையும் அதின் தொடைகளையும் அதற்குள்ள யாவையும் ஏகமாய் நெருப்பினால் சுட்டதாய் அதைப் புசிப்பீ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ஒன்றையும் விடியற்காலம் மட்டும் மீதியாக வைக்காமல், விடியற்காலம்மட்டும் அதிலே மீதியாய் இருக்கிறதை அக்கினியால் சுட்டெரிப்பீ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மாதம் பதினாலாம் தேதி சாயங்காலம் தொடங்கி மாதத்தின் இருபத்தோராம் தேதி சாயங்காலம் வரைக்கும் புளிப்பில்லா அப்பம் புசிக்கக்கடவ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மாதம் பதினாலாம் தேதி சாயங்காலம் தொடங்கி மாதத்தின் இருபத்தோராம் தேதி சாயங்காலம் வரைக்கும் புளிப்பில்லா அப்பம் புசிக்கக்கடவ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ளிப்பிடப்பட்ட யாதொன்றையும் நீங்கள் புசிக்கவேண்டாம்; உங்கள் வாசஸ்தலங்களிலெல்லாம் புளிப்பில்லா அப்பம் புசிக்கக்கடவீர்கள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ளிப்பிடப்பட்ட யாதொன்றையும் நீங்கள் புசிக்கவேண்டாம்; உங்கள் வாசஸ்தலங்களிலெல்லாம் புளிப்பில்லா அப்பம் புசிக்கக்கடவீர்கள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ோடேகூடப் பல ஜாதியான ஜனங்கள் அநேகர் போனதும் அன்றி, மிகுதியான ஆடுமாடுகள் முதலான மிருகஜீவன்களும் போ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ஸ்ரவேல் புத்திரர் எகிப்திலே குடியிருந்த காலம் நானூற்றுமுப்பது வருஷ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ூற்றுமுப்பது வருஷம் முடிந்த அன்றைத்தினமே கர்த்தருடைய சேனைகள் எல்லாம் எகிப்து தேசத்திலிருந்து புறப்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ூற்றுமுப்பது வருஷம் முடிந்த அன்றைத்தினமே கர்த்தருடைய சேனைகள் எல்லாம் எகிப்து தேசத்திலிருந்து புறப்பட்ட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ை உங்களுக்கும் உங்கள் பிள்ளைகளுக்கும் நித்திய நியமமாகக் கைக்கொள்ளக்கடவ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ேலும், கர்த்தர் மோசேயையும் ஆரோனையும் நோக்கி: பஸ்காவின் நியமமாவது, அந்நிய புத்திரன் ஒருவனும் அதைப் புசிக்கவேண்டா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ுக்குத் தாம் சொன்னபடி கொடுக்கப்போகிற தேசத்திலே நீங்கள் போய்ச் சேரும்போது, இந்த ஆராதனையைக் கைக்கொள்ளக்கடவ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உங்கள் பிள்ளைகள்: இந்த ஆராதனையின் கருத்து என்ன என்று உங்களைக் கேட்டால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ணத்தினால் கொள்ளப்பட்ட அடிமையானவன் எவனும், நீ அவனுக்கு விருத்தசேதனம்பண்ணினபின், அவன் அதைப் புசிக்கலா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புத்திரர் போய் அப்படியே செய்தார்கள்.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னும் கூலியாளும் அதிலே புசிக்கவேண்டா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ஸ்ரவேல் சபையார் எல்லாரும் அதை ஆசரிக்கக்கடவ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ுதேசிக்கும் உங்களிடத்தில் தங்கும் பரதேசிக்கும் ஒரே பிரமாணம் இருக்கக்கடவது என்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சொன்னபடியே உங்கள் ஆடுமாடுகளையும் ஓட்டிக்கொண்டுபோங்கள்; என்னையும் ஆசீர்வதியுங்கள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ப்படியே இஸ்ரவேல் புத்திரர் எல்லாரும் செய்தார்கள்;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ன்றைத்தினமே கர்த்தர் இஸ்ரவேல் புத்திரரை அணியணியாய் எகிப்து தேசத்திலிருந்து புறப்படப்பண்ணின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சொல்லியிருந்தபடி இஸ்ரவேல் ஜனங்கள் எகிப்தியரிடத்தில் வெள்ளியுடைமைகளையும் பொன்னுடைமைகளையும் வஸ்திரங்களையும் கேட்ட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சொல்லியிருந்தபடி இஸ்ரவேல் ஜனங்கள் எகிப்தியரிடத்தில் வெள்ளியுடைமைகளையும் பொன்னுடைமைகளையும் வஸ்திரங்களையும் கே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ಐಗುಪ್ತದಲ್ಲಿ ಮೋಶೆ ಆರೋನರ ಸಂಗಡ ಮಾತನಾಡ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ಈ ತಿಂಗಳೇ ನಿಮಗೆ ಆದಿಮಾಸವಾಗಿರಬೇಕು. ಇದು ನಿಮಗೆ ವರುಷದ ಮೊದಲನೆಯ ತಿಂಗಳ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್‌ ಸಭೆಗೆಲ್ಲಾ ನೀವು ಹೇಳಬೇಕಾದದ್ದೇ ನಂದರೆ--ಈ ತಿಂಗಳಿನ ಹತ್ತನೆಯ ದಿನದಲ್ಲಿ ಅವರು ತಮಗೆ ಒಂದ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ಮರಿಯನ್ನು ಅವರ ತಂದೆಗಳ ಮನೆಯ ಪ್ರಕಾರ ಮನೆಗೆ ಒಂದು ಕುರಿಮರಿಯನ್ನು ತಕ್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ು ಕುರಿಮರಿಯನ್ನು ತಿನ್ನುವದಕ್ಕೆ ಕುಟುಂಬವು ಚಿಕ್ಕದಾಗಿದ್ದರೆ ಅವನೂ ತನ್ನ ಮನೆಗೆ ಸವಿಾಪವಾಗಿರುವ ತನ್ನ ನೆರೆಯ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ಕ್ತಿಗಳ ಲೆಕ್ಕದ ಪ್ರಕಾರ ಒಂದನ್ನು ತಕ್ಕೊಳ್ಳಲಿ; ಒಬ್ಬೊಬ್ಬನು ತಾನು ತಿನ್ನುವ ಅಳತೆಯ ಪ್ರಕಾರ ಕುರಿಮರ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ಮ್ಮ ಕುರಿಮರಿಯು ನಿರ್ದೋಷವಾಗಿರುವ ಒಂದು ವರುಷದ ಗಂಡುಮರಿಯಾಗಿರಬೇಕು. ನೀವು ಕುರಿಗಳಿಂದಾಗಲಿ ಮೇಕೆಗಳಿಂದ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ತಕ್ಕೊ 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ನ್ನು ಈ ತಿಂಗಳಿನ ಹದಿನಾಲ್ಕನೆಯ ದಿನದ ವರೆಗೆ ಇಟ್ಟುಕೊಳ್ಳಬೇಕು. ತರುವಾಯ ಸಾಯಂ ಕಾಲದಲ್ಲಿ ಇಸ್ರಾಯೇಲಿನ ಕೂಟದ ಇಡ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ಯು ಅದನ್ನು ಕೊಲ್ಲ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ರಕ್ತದಲ್ಲಿ ಸ್ವಲ್ಪ ತೆಗೆದು ಅವರು ಊಟ ಮಾಡುವ ಮನೆಗಳ ಎರಡು ನಿಲುವು ಗಂಬಗ ಳಿಗೂ ಬಾಗಿಲ ಮೇಲಿನ ಅಡ್ಡಗಂಬ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ಚ್ಚ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ರಾತ್ರಿಯಲ್ಲಿಯೇ ಆ ಮಾಂಸವನ್ನು ತಿನ್ನಬೇಕು. ಬೆಂಕಿಯಲ್ಲಿ ಸುಟ್ಟು ಅದನ್ನೂ ಹುಳಿಯಿಲ್ಲದ ರೊಟ್ಟಿಗ ಳನ್ನೂ ಕಹ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ಲ್ಯಗಳ ಸಂಗಡ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ರಲ್ಲಿ ಯಾವದನ್ನೂ ಹಸಿಯಾದದ್ದಾಗಲಿ ನೀರಿ ನಲ್ಲಿ ಬೇಯಿಸಿದ್ದಾಗಲಿ ತಿನ್ನದೆ ಅದರ ತಲೆ ತೊಡೆ ಒಳಗಿನವುಗಳ ಸಹ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ಲ್ಲಿ ಸುಟ್ಟೇ ಅದನ್ನು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ರಲ್ಲಿ ಬೆಳಗಿನ ವರೆಗೆ ಏನನ್ನೂ ಉಳಿಸಬಾರದು. ಬೆಳಗಿನ ವರೆಗೆ ಅದರಲ್ಲಿ ಉಳಿದದ್ದನ್ನು ಬೆಂಕಿಯಿಂದ ಸುಟ್ಟುಬಿ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ಅದನ್ನು ತಿನ್ನತಕ್ಕ ರೀತಿ ಇದೇ: ನೀವು ನಿಮ್ಮ ನಡುಕಟ್ಟಿಕೊಂಡು, ಕೆರ ಮೆಟ್ಟಿಕೊಂಡು, ಕೋಲನ್ನು ಹಿಡಿದುಕೊಂಡ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ವರೆಯಾಗಿ ಅದನ್ನು ತಿನ್ನಬೇಕು. ಅದು ಕರ್ತನ ಪಸ್ಕ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ಈ ರಾತ್ರಿ ಐಗುಪ್ತದೇಶದಲ್ಲಿ ಹಾದುಹೋಗುತ್ತೇನೆ. ಐಗುಪ್ತದೇಶದಲ್ಲಿರುವ ಎಲ್ಲಾ ಮನುಷ್ಯರಲ್ಲಿಯೂ ಪಶು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 ಚೊಚ್ಚ ಲಾದವುಗಳನ್ನು ಸಂಹರಿಸುವೆನು. ಐಗುಪ್ತದ ದೇವರುಗ ಳಿಗೆಲ್ಲಾ ನಾನು ನ್ಯಾಯತೀರಿಸುವೆನು; ನಾನೇ ಕರ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ೀವು ಇರುವ ಎಲ್ಲಾ ಮನೆಗಳ ಮೇಲೆ ರಕ್ತವು ನಿಮಗೆ ಗುರುತಾಗಿರುವದು. ಆ ರಕ್ತವನ್ನು ನಾನು ನೋಡುವಾಗ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ಟಿಹೋಗುವೆನು. ಐಗುಪ್ತದೇಶವನ್ನು ನಾನು ಹೊಡೆಯುವ ಸಮಯದಲ್ಲಿ ನಿಮ್ಮನ್ನು ನಾಶಮಾಡುವ ಯಾವ ಬಾಧೆಯೂ ನಿಮ್ಮ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ಈ ದಿನವು ನಿಮಗೆ ಜ್ಞಾಪಕಾರ್ಥವಾಗಿರುವದು; ನೀವು ಇದನ್ನು ಕರ್ತನಿಗೆ ಹಬ್ಬವಾಗಿ ತಲತಲಾಂತರ ಗಳಲ್ಲಿ ಆಚರಿಸ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ನ್ನು ನಿತ್ಯ ಶಾಸನದಂತೆ ಎಂದೆಂದಿಗೂ ಆಚ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ಏಳು ದಿನಗಳ ವರೆಗೆ ಹುಳಿಯಿಲ್ಲದ ರೊಟ್ಟಿಗಳನ್ನು ತಿನ್ನಬೇಕು. ಮೊದಲನೆಯ ದಿನದಲ್ಲಿಯೇ ಹುಳಿಹಿಟ್ಟನ್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ೊಳಗಿಂದ ತೆಗೆದುಹಾಕಬೇಕು; ಮೊದಲನೆಯ ದಿನದಿಂದ ಏಳ ನೆಯ ದಿನದ ವರೆಗೆ ಹುಳಿರೊಟ್ಟಿಯನ್ನು ತಿನ್ನ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ೊಳಗಿಂದ ತೆಗೆದು ಹಾಕ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ಮೊದಲನೆಯ ದಿನದಲ್ಲಿ ಪರಿಶುದ್ಧ ಸಭೆಯೂ ಏಳನೆಯ ದಿನದಲ್ಲಿ ಪರಿಶುದ್ಧ ಸಭೆಯೂ ನಿಮಗೆ ಇರಬೇಕು. ಊಟಮಾಡು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ಆ ದಿನಗಳಲ್ಲಿ ಯಾವ ತರವಾದ ಕೆಲಸವನ್ನೂ ಮಾಡ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ವು ಹುಳಿಯಿಲ್ಲದ ರೊಟ್ಟಿಯ ಹಬ್ಬ ವನ್ನು ಆಚರಿಸಬೇಕು. ಆ ದಿನದಲ್ಲಿಯೇ ನಾನು ನಿಮ್ಮ ಸೈನ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ದೊಳಗಿಂದ ಹೊರಗೆ ಬರ ಮಾಡಿದ್ದೇನೆ; ಆದಕಾರಣ ನಿಮ್ಮ ಸಂತತಿಗಳಲ್ಲಿ ಸದಾ ಕಾಲಕ್ಕೂ ಒಂದು ಶಾಸನವಾಗಿ ಈ ದಿ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ಆಚ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ೊದಲನೆಯ ತಿಂಗಳಿನಲ್ಲಿ ಅದೇ ತಿಂಗಳಿನ ಹದಿನಾಲ್ಕನೆಯ ದಿನದ ಸಾಯಂಕಾಲದಿಂದ ಆ ತಿಂಗಳಿನ ಇಪ್ಪತ್ತೊಂದನೆಯ ದಿ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ಂಕಾಲದ ವರೆಗೆ ನೀವು ಹುಳಿಯಿಲ್ಲದ ರೊಟ್ಟಿಗಳನ್ನು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ಏಳು ದಿನಗಳ ವರೆಗೆ ಹುಳಿಹಿಟ್ಟು ನಿಮ್ಮ ಮನೆಗಳಲ್ಲಿ ಇರಬಾರದು; ಹುಳಿಕಲಸಿದ್ದನ್ನು ಯಾರು ತಿನ್ನುವರೋ ಆ ವ್ಯಕ್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ದೇಶದವನಾಗಲಿ ಸ್ವದೇಶದವ ನಾಗಲಿ ಅವನನ್ನು ಇಸ್ರಾಯೇಲ್‌ ಸಭೆಯೊಳಗಿಂದ ತೆಗೆದು 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ುಳಿಕಲಸಿದ್ದು ಯಾವದೇ ಆಗಿರಲಿ ನೀವು ತಿನ್ನಬಾರದು; ನಿಮ್ಮ ಎಲ್ಲಾ ನಿವಾಸ ಗಳಲ್ಲಿ ಹುಳಿಯಿಲ್ಲದ ರೊಟ್ಟಿಗಳ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ಬೇಕ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ಕರ್ತನು ಐಗುಪ್ತ್ಯರ ಎದುರಿನಲ್ಲಿ ಜನರ ಮೇಲೆ ಕೃಪೆ ತೋರಿಸಿದ್ದರಿಂದ ಅವರು ಕೇಳಿದ್ದನ್ನು ಕೊಟ್ಟರು. ಹೀಗ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ರನ್ನು ಸುಲ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ಇಸ್ರಾಯೇಲ್ಯರಲ್ಲಿ ಮಕ್ಕಳಲ್ಲದೆ ಗಂಡಸರು ಮಾತ್ರ ಆರು ಲಕ್ಷ ಕಾಲು ನಡಿಗೆಯಾಗಿ ರಮ್ಸೇಸನ್ನು ಬಿಟ್ಟು ಸುಕ್ಕೋ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ಾಣ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ಬೆರೆತಿದ್ದ ಜನಸಮೂಹವೂ ಕುರಿದನಗಳ ಬಹು ದೊಡ್ಡ ಹಿಂಡೂ ಅವರ ಸಂಗಡ 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ಮೋಶೆಯು ಇಸ್ರಾಯೇಲಿನ ಎಲ್ಲಾ ಹಿರಿಯ ರನ್ನು ಕರೆದು ಅವರಿಗೆ--ನಿಮ್ಮ ಗೋತ್ರಗಳ ಪ್ರಕಾರ ಕುರಿಗಳನ್ನು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ಸ್ಕವನ್ನು (ಕುರಿಯನ್ನು) ಕೊಯ್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ಗ ಅವರು ಐಗುಪ್ತದಿಂದ ತಂದಿದ್ದ ನಾದಿದ ಹಿಟ್ಟು ಇನ್ನೂ ಹುಳಿ ಯಾಗದ ಕಾರಣ ಹಿಟ್ಟಿನಿಂದ ಹುಳಿಯಿಲ್ಲದ ರೊಟ್ಟಿ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; ಯಾಕಂದರೆ ಅವರನ್ನು ಅಲ್ಲಿ ನಿಲ್ಲಗೊಡದೆ ಐಗುಪ್ತದಿಂದ ಓಡಿಸಿಬಿಟ್ಟಿದ್ದರು. ಅವರು ತಮಗಾಗಿ ಯಾವ ಆಹ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ಪಡಿಸಿಕೊಂಡಿ 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ಿಸ್ಸೋಪಿನ ಕಟ್ಟನ್ನು ತೆಗೆದುಕೊಂಡು ಬೋಗುಣಿಯಲ್ಲಿರುವ ರಕ್ತದಲ್ಲಿ ಅದನ್ನು ಅದ್ದಿ ಬಾಗಿ ಲಿನ ಮೇಲಿನ ಅಡ್ಡಗಂಬ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ಕದಲ್ಲಿರುವ ಎರಡು ನಿಲುವುಗಂಬಗಳಿಗೂ ಹಚ್ಚಿರಿ. ನಿಮ್ಮಲ್ಲಿ ಯಾರೂ ಬೆಳಗಾಗುವ ವರೆಗೆ ಮನೆಯ ಬಾಗಿಲ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ಇಸ್ರಾಯೇಲ್‌ ಮಕ್ಕಳು ಐಗುಪ್ತದಲ್ಲಿ ಪ್ರವಾ ಸವಾಗಿ ವಾಸಮಾಡಿದ್ದ ಕಾಲವು ನಾನೂರ ಮೂವತ್ತು ವರುಷ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ು ಐಗುಪ್ತ್ಯರನ್ನು ಸಂಹರಿ ಸುವದಕ್ಕಾಗಿ ಹಾದುಹೋಗುವನು; ಆತನು ಮೇಲಿನ ಅಡ್ಡಗಂಬದ ಮೇಲೂ ಪಕ್ಕದ ಎರಡು ನಿಲು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ಬಗಳ ಮೇಲೂ ರಕ್ತವನ್ನು ನೋಡಿದಾಗ ಸಂಹಾರಕನು ನಿಮ್ಮ ಮನೆಗಳೊಳಗೆ ಬಂದು ನಿಮ್ಮನ್ನು ಸಂಹಾರಮಾಡ ದಂತ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ಿಲುಗಳನ್ನು ದಾಟಿ ಹೋ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ನಾನೂರ ಮೂವತ್ತು ವರುಷ ಗಳು ತೀರಿದ ತರುವಾಯ ಅದೇ ದಿನದಲ್ಲಿ ಕರ್ತನ ಸೈನ್ಯಗಳೆಲ್ಲಾ ಐಗುಪ್ತದೇಶವನ್ನು ಬಿಟ್ಟ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ನ್ನು ಒಂದು ಶಾಸನವಾಗಿ ನೀವೂ ನಿಮ್ಮ ಕುಮಾರರೂ ಸದಾಕಾಲಕ್ಕೂ ಇದನ್ನು ಆಚರಿಸ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ತನು ಐಗುಪ್ತದೇಶದಿಂದ ಅವರನ್ನು ಹೊರಗೆ ತಂದ ಕಾರಣ ಇದು ಕರ್ತನಿಗೆ ಆಚರಿಸ ಬೇಕಾದ ರಾತ್ರಿಯಾಗಿತ್ತು.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ೆ ಲ್ಲರೂ ತಮ್ಮ ಸಂತತಿಗಳಲ್ಲಿ ಕರ್ತನಿಗೆ ಆಚರಿಸ ಬೇಕಾದ ರಾತ್ರಿಯು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ಕರ್ತನು ಮೋಶೆ ಆರೋನರಿಗೆ--ಪಸ್ಕದ ಶಾಸನವು ಇದೇ: ಅನ್ಯರಲ್ಲಿ ಯಾರೂ ಅದನ್ನು ತಿನ್ನ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ು ಕೊಡುವೆನೆಂದು ಪ್ರಮಾಣಮಾಡಿದ ದೇಶಕ್ಕೆ ನೀವು ಬಂದಾಗ ಈ ಆಚರಣೆಯನ್ನು ನೀವು ಕೈ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ಮ್ಮ ಮಕ್ಕಳು ಈ ಆಚಾರದ ಅರ್ಥವೇನು ಎಂದ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ದರೆ ಹಣಕ್ಕೆ ತೆಗೆದುಕೊಂಡ ಪ್ರತಿ ಯೊಬ್ಬನ ಸೇವಕನನ್ನು ನೀನು ಸುನ್ನತಿಮಾಡಿಸಿದ ತರುವಾಯ ಅವನು ಅದನ್ನು ತಿನ್ನ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ೀವು ಅವ ರಿಗೆ--ಕರ್ತನು ಐಗುಪ್ತದೇಶದಲ್ಲಿ ಐಗುಪ್ತ್ಯರನ್ನು ಸಂಹರಿಸಿ ನಮ್ಮ ಮನೆಗಳನ್ನು ಕಾಪಾಡ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 ಮನೆಗಳನ್ನು ದಾಟಿಹೋದ ಕರ್ತನ ಪಸ್ಕವೇ ಇದು ಎಂದು ನೀವು ಹೇಳಬೇಕು ಅಂದನು. ಆಗ ಜನರು ತಲೆಬಾಗ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ಸ್ರಾಯೇಲ್‌ ಮಕ್ಕಳು ಹೊರಟುಹೋಗಿ ಕರ್ತನು ಮೋಶೆ ಆರೋನರಿಗೆ ಆಜ್ಞಾಪಿಸಿದ ಮೇರೆಗೆ ಅವರು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ಧ್ಯರಾತ್ರಿಯಲ್ಲಿ ನಡೆದದ್ದೇನಂದರೆ, ಸಿಂಹಾ ಸನದ ಮೇಲೆ ಕೂತುಕೊಂಡ ಫರೋಹನ ಚೊಚ್ಚಲು ಮಗನು ಮೊದಲು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ಯಲ್ಲಿದ್ದ ಸೆರೆಯವನ ಚೊಚ್ಚಲು ಮಗನ ವರೆಗೂ ಅಂದರೆ ಐಗುಪ್ತದೇಶ ದಲ್ಲಿದ್ದ ಎಲ್ಲಾ ಚೊಚ್ಚಲು ಮಕ್ಕಳನ್ನೂ ಪಶ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ೊಚ್ಚಲಾದವುಗಳೆಲ್ಲವನ್ನೂ ಕರ್ತನು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ಫರೋಹನೂ ಅವನ ಎಲ್ಲಾ ಸೇವಕರೂ ಎಲ್ಲಾ ಐಗುಪ್ತ್ಯರೂ ರಾತ್ರಿಯಲ್ಲಿ ಎದ್ದರು. ಆಗ ಐಗುಪ್ತದಲ್ಲಿ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ಳಾಟವಾಯಿತು. ಅಲ್ಲಿ ಸತ್ತವರಿಲ್ಲದ ಒಂದು ಮನೆಯಾದರ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ಪರ ದೇಶದವರೂ ಕೂಲಿಯವರೂ ಅದನ್ನು ತಿನ್ನ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ಒಂದೇ ಮನೆಯಲ್ಲಿ ಅದನ್ನು ತಿನ್ನಬೇಕು. ಆ ಮಾಂಸ ದಲ್ಲಿ ಸ್ವಲ್ಪ ಅಂಶವನ್ನಾದರೂ ಮನೆಯ ಹೊರಗೆ ತೆಗೆದುಕೊಂಡು ಹೋ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ುವಿನ ಒಂದು ಎಲುಬಾದರೂ ಮುರಿಯ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ಇಸ್ರಾಯೇಲಿನ ಸಭೆಯೆಲ್ಲಾ ಇದನ್ನು ಆಚ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ನಿನ್ನ ಜೊತೆ ಯಲ್ಲಿ ಪ್ರವಾಸಮಾಡಿದ ಅನ್ಯನು ಕರ್ತನಿಗೆ ಪಸ್ಕವನ್ನು ಆಚರಿಸಬೇಕೆಂದಿದ್ದರೆ ಅವನ ಗಂಡಸರೆಲ್ಲಾ ಸುನ್ನ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ಸಿಕೊಳ್ಳಲಿ; ತರುವಾಯ ಅವನು ಅದನ್ನು ಆಚರಿಸುವದಕ್ಕೆ ಸವಿಾಪ ಬರಲಿ; ಅಂಥವನು ಸ್ವದೇಶ ದಲ್ಲಿ ಹುಟ್ಟಿದವನಂತೆ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ಸುನ್ನತಿ ಮಾಡಿಸಿಕೊಳ್ಳದ ಒಬ್ಬನಾದರೂ ಅದನ್ನು ತಿನ್ನ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ಫರೋಹನು ರಾತ್ರಿಯಲ್ಲಿ ಮೋಶೆ ಆರೋನರನ್ನು ಕರೆಯಿಸಿ ಅವರಿಗೆ--ನೀವು ಎದ್ದು ನನ್ನ ಜನರೊ ಳಗಿಂದ ಹೊರಟು ಹೋಗಿರಿ;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ಹಾಗೆಯೇ ಕರ್ತನನ್ನು ಸೇವಿಸುವದಕ್ಕೆ ನೀವೂ ಇಸ್ರಾಯೇಲ್‌ ಮಕ್ಕಳೂ ಹೋಗಿಬಿ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ಮನೆಯಲ್ಲಿ ಹುಟ್ಟಿದವನಿಗೂ ನಿಮ್ಮಲ್ಲಿ ಪ್ರವಾಸಿ ಯಾಗಿರುವ ಅನ್ಯನಿಗೂ ಒಂದೇ ನ್ಯಾಯಪ್ರಮಾಣ ವಿರಬೇಕ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ೀವು ಹೇಳಿದಂತೆ ನಿಮ್ಮ ಕುರಿದನಗಳನ್ನು ತೆಗೆದುಕೊಳ್ಳಿರಿ. ನನ್ನನ್ನು ಸಹ ಆಶೀರ್ವದಿಸ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ಕರ್ತನು ಮೋಶೆ ಆರೋನರಿಗೆ ಆಜ್ಞಾಪಿಸಿದಂತೆಯೇ ಇಸ್ರಾಯೇಲ್‌ ಮಕ್ಕಳೆಲ್ಲಾ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ದಲ್ಲದೆ ಐಗುಪ್ತ್ಯರು--ನಾವೆಲ್ಲರೂ ಸಾಯುತ್ತೇವೆಂದು ಹೇಳಿ ಅವರನ್ನು ತ್ವರೆಯಾಗಿ ದೇಶದೊಳಗಿಂದ ಕಳುಹಿಸಿ ಬಿಡ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ಒತ್ತಾಯ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ಅದೇ ದಿನದಲ್ಲಿ ಕರ್ತನು ಇಸ್ರಾಯೇಲ್‌ ಮಕ್ಕಳನ್ನು ಅವರ ಸೈನ್ಯಗಳ ಪ್ರಕಾರ ಐಗುಪ್ತದೇಶದೊಳಗಿಂದ ಹೊರಗೆ 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ದರಿಂದ ಜನರು ಹಿಟ್ಟಿಗೆ ಹುಳಿ ಹಾಕುವದಕ್ಕಿಂತ ಮುಂಚೆ ಅದನ್ನು ಅಡಿಗೆ ಮಾಡುವ ಪಾತ್ರೆಗಳ ಸಂಗಡ ಬಟ್ಟೆಗಳಲ್ಲಿ ಕ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ಗಲಿನ ಮೇಲೆ ಹೊತ್ತು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ಮೋಶೆಯು ಹೇಳಿದಂತೆ ಇಸ್ರಾ ಯೇಲ್‌ ಮಕ್ಕಳು ಮಾಡಿ ಬೆಳ್ಳಿ ಬಂಗಾರದ ಒಡವೆಗಳನ್ನೂ ವಸ್ತ್ರಗಳನ್ನೂ ಐಗುಪ್ತ್ಯರಿಂದ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2026-10-21T04:46:49Z</dcterms:created>
  <dcterms:modified xsi:type="dcterms:W3CDTF">2026-10-21T04:46:49Z</dcterms:modified>
  <dc:title>ವಿಮೋಚನಾಕಾಂಡ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