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ர்தை சபையின் தூதனுக்கு நீ எழுதவேண்டியது என்னவெனில்: தேவனுடைய ஏழு ஆவிகளையும் ஏழு நட்சத்திரங்களையும் உடையவர் சொல்லுகிறதாவது; உன் கிரியைகளை அறிந்திருக்கிறேன், நீ உயிருள்ளவனென்று பெயர்கொண்டிருந்தும் செத்தவனாயிருக்கிற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ர்தை சபையின் தூதனுக்கு நீ எழுதவேண்டியது என்னவெனில்: தேவனுடைய ஏழு ஆவிகளையும் ஏழு நட்சத்திரங்களையும் உடையவர் சொல்லுகிறதாவது; உன் கிரியைகளை அறிந்திருக்கிறேன், நீ உயிருள்ளவனென்று பெயர்கொண்டிருந்தும் செத்தவனாயிருக்கிற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விழித்துக்கொண்டு, சாகிறதற்கேதுவாயிருக்கிறவைகளை ஸ்திரப்படுத்து; உன் கிரியைகள் தேவனுக்குமுன் நிறைவுள்ளவைகளாக நான் காண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விழித்துக்கொண்டு, சாகிறதற்கேதுவாயிருக்கிறவைகளை ஸ்திரப்படுத்து; உன் கிரியைகள் தேவனுக்குமுன் நிறைவுள்ளவைகளாக நான் காண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கேட்டுப் பெற்றுக்கொண்ட வகையை நினைவுகூர்ந்து, அதைக் கைக்கொண்டு மனந்திரும்பு. நீ விழித்திராவிட்டால், திருடனைப்போல் உன்மேல் வருவேன்; நான் உன்மேல் வரும்வேளையை அறியாதிருப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கேட்டுப் பெற்றுக்கொண்ட வகையை நினைவுகூர்ந்து, அதைக் கைக்கொண்டு மனந்திரும்பு. நீ விழித்திராவிட்டால், திருடனைப்போல் உன்மேல் வருவேன்; நான் உன்மேல் வரும்வேளையை அறியாதிருப்ப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கேட்டுப் பெற்றுக்கொண்ட வகையை நினைவுகூர்ந்து, அதைக் கைக்கொண்டு மனந்திரும்பு. நீ விழித்திராவிட்டால், திருடனைப்போல் உன்மேல் வருவேன்; நான் உன்மேல் வரும்வேளையை அறியாதிருப்ப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ங்கள் வஸ்திரங்களை அசுசிப்படுத்தாத சிலபேர் சர்தையிலும் உனக்குண்டு; அவர்கள் பாத்திரவான்களானபடியால் வெண்வஸ்திரந்தரித்து என்னோடேகூட நட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ங்கள் வஸ்திரங்களை அசுசிப்படுத்தாத சிலபேர் சர்தையிலும் உனக்குண்டு; அவர்கள் பாத்திரவான்களானபடியால் வெண்வஸ்திரந்தரித்து என்னோடேகூட நட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யங்கொள்ளுகிறவனெவனோ அவனுக்கு வெண்வஸ்திரம் தரிப்பிக்கப்படும்; ஜீவபுஸ்தகத்திலிருந்து அவனுடைய நாமத்தை நான் கிறுக்கிப்போடாமல், என் பிதா முன்பாகவும் அவருடைய தூதர் முன்பாகவும் அவன் நாமத்தை அறிக்கையிட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யங்கொள்ளுகிறவனெவனோ அவனுக்கு வெண்வஸ்திரம் தரிப்பிக்கப்படும்; ஜீவபுஸ்தகத்திலிருந்து அவனுடைய நாமத்தை நான் கிறுக்கிப்போடாமல், என் பிதா முன்பாகவும் அவருடைய தூதர் முன்பாகவும் அவன் நாமத்தை அறிக்கையிட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வியானவர் சபைகளுக்குச் சொல்லுகிறதைக் காதுள்ளவன் கேட்கக்கடவன் என்றெழு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லதெல்பியா சபையின் தூதனுக்கு நீ எழுதவேண்டியது என்னவெனில்: பரிசுத்தமுள்ளவரும், சத்தியமுள்ளவரும், தாவீதின் திறவுகோலை உடையவரும், ஒருவரும் பூட்டக்கூடாதபடிக்குத் திறக்கிறவரும், ஒருவரும் திறக்கக்கூடாதபடிக்குப் பூட்டுகிறவருமாயிருக்கிறவர் சொல்லுகிறதாவத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லதெல்பியா சபையின் தூதனுக்கு நீ எழுதவேண்டியது என்னவெனில்: பரிசுத்தமுள்ளவரும், சத்தியமுள்ளவரும், தாவீதின் திறவுகோலை உடையவரும், ஒருவரும் பூட்டக்கூடாதபடிக்குத் திறக்கிறவரும், ஒருவரும் திறக்கக்கூடாதபடிக்குப் பூட்டுகிறவருமாயிருக்கிறவர் சொல்லுகிறதாவது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ிரியைகளை அறிந்திருக்கிறேன், உனக்குக் கொஞ்சம் பெலன் இருந்தும், நீ என் நாமத்தை மறுதலியாமல், என் வசனத்தைக் கைக்கொண்டபடியினாலே, இதோ, திறந்தவாசலை உனக்கு முன்பாக வைத்திருக்கிறேன், அதை ஒருவனும் பூட்டமா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ிரியைகளை அறிந்திருக்கிறேன், உனக்குக் கொஞ்சம் பெலன் இருந்தும், நீ என் நாமத்தை மறுதலியாமல், என் வசனத்தைக் கைக்கொண்டபடியினாலே, இதோ, திறந்தவாசலை உனக்கு முன்பாக வைத்திருக்கிறேன், அதை ஒருவனும் பூட்டமா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யூதரல்லாதிருந்தும் தங்களை யூதரென்று பொய் சொல்லுகிறவர்களாகிய சாத்தானுடைய கூட்டத்தாரில் சிலரை உனக்குக் கொடுப்பேன்; இதோ, அவர்கள் உன் பாதங்களுக்கு முன்பாக வந்து பணிந்து, நான் உன்மேல் அன்பாயிருக்கிறதை அறிந்துகொள்ளும்படி செய்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யூதரல்லாதிருந்தும் தங்களை யூதரென்று பொய் சொல்லுகிறவர்களாகிய சாத்தானுடைய கூட்டத்தாரில் சிலரை உனக்குக் கொடுப்பேன்; இதோ, அவர்கள் உன் பாதங்களுக்கு முன்பாக வந்து பணிந்து, நான் உன்மேல் அன்பாயிருக்கிறதை அறிந்துகொள்ளும்படி செய்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யூதரல்லாதிருந்தும் தங்களை யூதரென்று பொய் சொல்லுகிறவர்களாகிய சாத்தானுடைய கூட்டத்தாரில் சிலரை உனக்குக் கொடுப்பேன்; இதோ, அவர்கள் உன் பாதங்களுக்கு முன்பாக வந்து பணிந்து, நான் உன்மேல் அன்பாயிருக்கிறதை அறிந்துகொள்ளும்படி செய்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ொறுமையைக்குறித்துச்சொல்லிய வசனத்தை நீ காத்துக்கொண்டபடியினால், பூமியில் குடியிருக்கிறவர்களைச் சோதிக்கும்படியாகப் பூச்சக்கரத்தின்மேலெங்கும் வரப்போகிற சோதனைக்காலத்திற்குத் தப்பும்படி நானும் உன்னைக் கா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ொறுமையைக்குறித்துச்சொல்லிய வசனத்தை நீ காத்துக்கொண்டபடியினால், பூமியில் குடியிருக்கிறவர்களைச் சோதிக்கும்படியாகப் பூச்சக்கரத்தின்மேலெங்கும் வரப்போகிற சோதனைக்காலத்திற்குத் தப்பும்படி நானும் உன்னைக் கா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ீக்கிரமாய் வருகிறேன்; ஒருவனும் உன் கிரீடத்தை எடுத்துக்கொள்ளாதபடிக்கு உனக்குள்ளதைப் பற்றிக்கொண்டிர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ெயங்கொள்ளுறவனெவனோ அவனை என் தேவனுடைய ஆலயத்திலே தூணாக்குவேன், அதினின்று அவன் ஒருக்காலும் நீங்குவதில்லை; என் தேவனுடைய நாமத்தையும் என் தேவனால் பரலோகத்திலிருந்திறங்கிவருகிற புதிய எருசலேமாகிய என் தேவனுடைய நகரத்தின் நாமத்தையும், என் புதியநாமத்தையும் அவன்மேல் எழுத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ெயங்கொள்ளுறவனெவனோ அவனை என் தேவனுடைய ஆலயத்திலே தூணாக்குவேன், அதினின்று அவன் ஒருக்காலும் நீங்குவதில்லை; என் தேவனுடைய நாமத்தையும் என் தேவனால் பரலோகத்திலிருந்திறங்கிவருகிற புதிய எருசலேமாகிய என் தேவனுடைய நகரத்தின் நாமத்தையும், என் புதியநாமத்தையும் அவன்மேல் எழுத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ெயங்கொள்ளுறவனெவனோ அவனை என் தேவனுடைய ஆலயத்திலே தூணாக்குவேன், அதினின்று அவன் ஒருக்காலும் நீங்குவதில்லை; என் தேவனுடைய நாமத்தையும் என் தேவனால் பரலோகத்திலிருந்திறங்கிவருகிற புதிய எருசலேமாகிய என் தேவனுடைய நகரத்தின் நாமத்தையும், என் புதியநாமத்தையும் அவன்மேல் எழுத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வியானவர் சபைகளுக்குச் சொல்லுகிறதைக் காதுள்ளவன் கேட்கக்கடவன் என்றெழு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வோதிக்கேயா சபையின் தூதனுக்கு நீ எழுதவேண்டியது என்னவெனில்: உண்மையும் சத்தியமுமுள்ள சாட்சியும், தேவனுடைய சிருஷ்டிக்கு ஆதியுமாயிருக்கிற ஆமென் என்பவர் சொல்லுகிறதாவது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வோதிக்கேயா சபையின் தூதனுக்கு நீ எழுதவேண்டியது என்னவெனில்: உண்மையும் சத்தியமுமுள்ள சாட்சியும், தேவனுடைய சிருஷ்டிக்கு ஆதியுமாயிருக்கிற ஆமென் என்பவர் சொல்லுகிறதாவது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கிரியைகளை அறிந்திருக்கிறேன்; நீ குளிருமல்ல அனலுமல்ல; நீ குளிராயாவது அனலாயாவது இருந்தால் நலமாய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நீ குளிருமின்றி அனலுமின்றி வெதுவெதுப்பாயிருக்கிறபடியினால் உன்னை என் வாயினின்று வாந்திபண்ணிப்போட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நிர்ப்பாக்கியமுள்ளவனும், பரிதபிக்கப்படத்தக்கவனும், தரித்திரனும், குருடனும், நிர்வாணியுமாயிருக்கிறதை அறியாமல், நான் ஐசுவரியவானென்றும், திரவியசம்பன்னனென்றும், எனக்கு ஒருகுறைவுமில்லையென்றும் சொல்லுகிறபடியால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நிர்ப்பாக்கியமுள்ளவனும், பரிதபிக்கப்படத்தக்கவனும், தரித்திரனும், குருடனும், நிர்வாணியுமாயிருக்கிறதை அறியாமல், நான் ஐசுவரியவானென்றும், திரவியசம்பன்னனென்றும், எனக்கு ஒருகுறைவுமில்லையென்றும் சொல்லுகிறபடியால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: நீ ஐசுவரியவானாகும்படிக்கு நெருப்பிலே புடமிடப்பட்ட பொன்னையும், உன் நிர்வாணமாகிய அவலட்சணம் தோன்றாதபடிக்கு நீ உடுத்திக்கொள்வதற்கு வெண்வஸ்திரங்களையும் என்னிடத்திலே வாங்கிக்கொள்ளவும், நீ பார்வையடையும்படிக்கு உன் கண்களுக்குக் கலிக்கம்போடவும் வேண்டுமென்று உனக்கு ஆலோசனை 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: நீ ஐசுவரியவானாகும்படிக்கு நெருப்பிலே புடமிடப்பட்ட பொன்னையும், உன் நிர்வாணமாகிய அவலட்சணம் தோன்றாதபடிக்கு நீ உடுத்திக்கொள்வதற்கு வெண்வஸ்திரங்களையும் என்னிடத்திலே வாங்கிக்கொள்ளவும், நீ பார்வையடையும்படிக்கு உன் கண்களுக்குக் கலிக்கம்போடவும் வேண்டுமென்று உனக்கு ஆலோசனை சொல்ல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: நீ ஐசுவரியவானாகும்படிக்கு நெருப்பிலே புடமிடப்பட்ட பொன்னையும், உன் நிர்வாணமாகிய அவலட்சணம் தோன்றாதபடிக்கு நீ உடுத்திக்கொள்வதற்கு வெண்வஸ்திரங்களையும் என்னிடத்திலே வாங்கிக்கொள்ளவும், நீ பார்வையடையும்படிக்கு உன் கண்களுக்குக் கலிக்கம்போடவும் வேண்டுமென்று உனக்கு ஆலோசனை சொல்ல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நேசிக்கிறவர்களெவர்களோ அவர்களைக் கடிந்துகொண்டு சிட்சிக்கிறேன்; ஆகையால் நீ ஜாக்கிரதையாயிருந்து, மனந்திரும்ப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வாசற்படியிலே நின்று தட்டுகிறேன்; ஒருவன் என் சத்தத்தைக்கேட்டு, கதவைத் திறந்தால், அவனிடத்தில் நான் பிரவேசித்து, அவனோடே போஜனம்பண்ணுவேன், அவனும் என்னோடே போஜனம்பண்ணு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வாசற்படியிலே நின்று தட்டுகிறேன்; ஒருவன் என் சத்தத்தைக்கேட்டு, கதவைத் திறந்தால், அவனிடத்தில் நான் பிரவேசித்து, அவனோடே போஜனம்பண்ணுவேன், அவனும் என்னோடே போஜனம்பண்ண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ஜெயங்கொண்டு என் பிதாவினுடைய சிங்காசனத்திலே அவரோடேகூட உட்கார்ந்ததுபோல, ஜெயங்கொள்ளுகிறவனெவனோ அவனும் என்னுடைய சிங்காசனத்தில் என்னோடேகூட உட்காரும்படிக்கு அருள்செய்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ஜெயங்கொண்டு என் பிதாவினுடைய சிங்காசனத்திலே அவரோடேகூட உட்கார்ந்ததுபோல, ஜெயங்கொள்ளுகிறவனெவனோ அவனும் என்னுடைய சிங்காசனத்தில் என்னோடேகூட உட்காரும்படிக்கு அருள்செய்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வியானவர் சபைகளுக்குச் சொல்லுகிறதைக் காதுள்ளவன் கேட்கக்கடவன் என்றெழுது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3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unto the angel of the church in Sardis write; These things says he that has the seven Spirit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God, and the seven stars; I know your works, that you have a name that you live, and are d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 watchful, and strengthen the things which remain, that are ready to die: for I have not fou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works perfect before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Remember therefore how you have received and heard, and hold fast, and repent. If therefore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not watch, I will come on you as a thief, and you shall not know what hour I will come up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have a few names even in Sardis which have not defiled their garments; and they shall wal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me in white: for they are worth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that overcomes, the same shall be clothed in white raiment; and I will not blot out his na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t of the book of life, but I will confess his name before my Father, and before his angel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that has an ear, let him hear what the Spirit says unto the church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o the angel of the church in Philadelphia write; These things says he that is holy, he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true, he that has the key of David, he that opens, and no man shuts; and shuts, and no man open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know your works: behold, I have set before you an open door, and no man can shut it: for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a little strength, and have kept my word, and have not denied my na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hold, I will make them of the synagogue of Satan, which say they are Jews, and are not, but d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e; behold, I will make them to come and worship before your feet, and to know that I have lov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cause you have kept the word of my patience, I also will keep you from the hour of temptati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shall come upon all the world, to try them that dwell upon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hold, I come quickly: hold that fast which you have, that no man take your crow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im that overcomes will I make a pillar in the temple of my God, and he shall go no more ou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I will write upon him the name of my God, and the name of the city of my God, which is n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rusalem, which comes down out of heaven from my God: and I will write upon him my new na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that has an ear, let him hear what the Spirit says unto the church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unto the angel of the church of the Laodiceans write; These things says the Amen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ithful and true witness, the beginning of the creation of 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know your works, that you are neither cold nor hot: I would you were cold or h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So then because you are lukewarm, and neither cold nor hot, I will spew you out of my mo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ecause you says, I am rich, and increased with goods, and have need of nothing; and know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you are wretched, and miserable, and poor, and blind, and nak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counsel you to buy of me gold tried in the fire, that you may be rich; and white raiment,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may be clothed, and that the shame of your nakedness do not appear; and anoint yours eyes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ye salve, that you may s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s many as I love, I rebuke and chasten: be zealous therefore, and rep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ehold, I stand at the door, and knock: if any man hear my voice, and open the door, I will co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o him, and will sup with him, and he with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o him that overcomes will I grant to sit with me in my throne, even as I also overcame, and a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t down with my Father in his thr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He that has an ear, let him hear what the Spirit says unto the church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2026-10-21T05:38:29Z</dcterms:created>
  <dcterms:modified xsi:type="dcterms:W3CDTF">2026-10-21T05:38:29Z</dcterms:modified>
  <dc:title>Revelation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