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3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ந்து சீஷரைத் தேற்றிய ஏ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நாவாய்ப் பொங்கும் அலைகட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ை நாடி சேரத் துணை புரிவீர் –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ெல்கிசேதேக்கினைப் போன்ற குமார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குவீர் தாழ்மையும் நின்சித்தம் செய்ய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ரும் தூய ஆவி அனுக்கிரகமே –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யுமென்னில் புது பெலனே –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ஒளியில் இலங்கும் சுத்தர்கள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ளியோன் எனக்கோர் பங்களி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் நான் பெறச் செய்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 அன்பிதே பொற்பர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ந்திரம் நான் பெறச் செய்யுமே –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ீயோனின் சிறப்பே அன்பின் பூரண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ிக்க ஆனந்த கண்ணீh பெரு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எண்ணி நிறைந்தன்ப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எண்ணமில்லா துதி சொல்லுவேன் – அன்ப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ற்ற பிதாவிலும் உற்றவர் என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ோற்றி ஏற்றி புகழ்ந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சாற்றி ஊற்றி உள்ளம் மகிழ்வேன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பெருகும் சுனை நீரல்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்பு விதனில் அரசே மாறா ந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வும் மா நேசமதும் மறப்பேன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ாலாம் ஜாமத்திலே நடுக்கடல் மீ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2026-07-30T21:14:31Z</dcterms:created>
  <dcterms:modified xsi:type="dcterms:W3CDTF">2026-07-30T21:14:31Z</dcterms:modified>
  <dc:title>துதிப் பாடல்கள் : 138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