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நமக்கு அடைக்கலமும் பெலனும், ஆபத்துக்காலத்தில் அநுகூலமுமான துணையு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பூமி நிலைமாறினாலும், மலைகள் நடுச்சமுத்திரத்தில் சாய்ந்துபோ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ஜலங்கள் கொந்தளித்துப் பொங்கி, அதின் பெருக்கினால் பர்வதங்கள் அதிர்ந்தாலும், நாம் பயப்படோ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நதியுண்டு, அதின் நீர்க்கால்கள் தேவனுடைய நகரத்தையும், உன்னதமானவர் வாசம்பண்ணும் பரிசுத்த ஸ்தலத்தையும் சந்தோஷிப்பிக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அதின் நடுவில் இருக்கிறார், அது அசையாது; அதிகாலையிலே தேவன் அதற்குச் சகாயம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் கொந்தளித்தது, ராஜ்யங்கள் தத்தளித்தது; அவர் தமது சத்தத்தை முழங்கப்பண்ணினார், பூமி உருகிப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லே பாழ்க்கடிப்புகளை நடப்பிக்கிற கர்த்தருடைய செய்கைகளை வந்து ப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ின் கடைமுனைமட்டும் யுத்தங்களை ஓயப்பண்ணுகிறார்; வில்லை ஒடித்து ஈட்டியை முறிக்கிறார்; இரதங்களை நெருப்பினால் சுட்டெர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மர்ந்திருந்து, நானே தேவனென்று அறிந்துகொள்ளுங்கள்; ஜாதிகளுக்குள்ளே உயர்ந்திருப்பேன், பூமியிலே உயர்ந்த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னைகளின் கர்த்தர் நம்மோடிருக்கிறார், யாக்கோபின் தேவன் நமக்கு உயர்ந்த அடைக்கலமானவர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দের আশ্রয় এবং আমাদের শক্তির উত্‌স| সমস্যার সময় তাঁর মধ্যেই আমরা সব সাহায্য খুঁজে প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যখন ভূমিকম্প হয়, যখন পর্বত ভেঙে সমুদ্রে পড়ে যায় তখন আমরা ভয় প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সমুদ্র উত্তাল হয়ে ওঠে আর গর্জন করে এবং পর্বত যখন কেঁপে ওঠে, তখন আমরা ভয় প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টি নদী আছে যার স্রোত ঈশ্বরের শহরে পরাত্‌পরের পবিত্র শহরে আনন্দ বয়ে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শহরে ঈশ্বর আছেন| তাই কোনদিন তা ধ্বংস হবে না. সূর্য়োদযের আগেই ঈশ্বর সেখানে সাহায্য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খন প্রভু গর্জন করবেন, পৃথিবী ভেঙ্গে পড়বে, জাতিগুলি ভয়ে কাঁপবে এবং রাজত্বগুলি ভেঙ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র্বশক্তিমান প্রভু আমাদের সঙ্গে আছেন| যাকোবের ঈশ্বরই আমাদের নিরাপদ 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য়ে সব ক্ষমতা সম্পন্ন কাজ করেন তা দেখ| পৃথিবীতে তিনি য়ে সব বিস্ময়কর জিনিসগুলি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দে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এই পৃথিবীর য়ে কোন জায়গার য়ুদ্ধ থামিযে দিতে পারেন| তিনি একজন সৈনিকের ধনু ভেঙে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দের বল্লম চূর্ণবিচূর্ণ করে দিতে পারেন এবং তিনি তাদের রথও পুড়িয়ে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বলেন, “লড়াই বন্ধ কর এবং আমিই য়ে ঈশ্বর এই শিক্ষা গ্রহণ কর! আমিই সেই জন, য়ে জাতিগণ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ি! আমিই পৃথিবীকে নিয়ন্ত্রণ কর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র্বশক্তিমান প্রভু আমাদের সঙ্গে আছেন| যাকোবের ঈশ্বরই আমাদের নিরাপদ স্থ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2026-10-21T06:38:08Z</dcterms:created>
  <dcterms:modified xsi:type="dcterms:W3CDTF">2026-10-21T06:38:08Z</dcterms:modified>
  <dc:title>গীতসংহিতা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