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y came over unto the other side of the sea, into the country of the Gadare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was come out of the ship, immediately there met him out of the tombs a man with an unclean spir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was come out of the ship, immediately there met him out of the tombs a man with an unclean spir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had his dwelling among the tombs; and no man could bind him, no, not with chai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at he had been often bound with fetters and chains, and the chains had been plucked asunder by him, and the fetters broken in pieces: neither could any man tame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that he had been often bound with fetters and chains, and the chains had been plucked asunder by him, and the fetters broken in pieces: neither could any man tame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ways, night and day, he was in the mountains, and in the tombs, crying, and cutting himself with ston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ways, night and day, he was in the mountains, and in the tombs, crying, and cutting himself with ston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hen he saw Jesus far off, he ran and worshipped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cried with a loud voice, and said, What have I to do with you, Jesus, you Son of the most high God? I adjure you by God, that you torment me no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cried with a loud voice, and said, What have I to do with you, Jesus, you Son of the most high God? I adjure you by God, that you torment me no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he said unto him, Come out of the man, you unclean spir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he said unto him, Come out of the man, you unclean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asked him, What is your name? And he answered, saying, My name is Legion: for we are man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asked him, What is your name? And he answered, saying, My name is Legion: for we are man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besought him much that he would not send them away out of the countr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 was there nigh unto the mountains a great herd of swine feed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devils besought him, saying, Send us into the swine, that we may enter into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the devils besought him, saying, Send us into the swine, that we may enter into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orthwith Jesus gave them leave. And the unclean spirits went out, and entered into the swine: and the herd ran violently down a steep place into the sea, (they were about two thousand;) and were choked in the se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orthwith Jesus gave them leave. And the unclean spirits went out, and entered into the swine: and the herd ran violently down a steep place into the sea, (they were about two thousand;) and were choked in the se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orthwith Jesus gave them leave. And the unclean spirits went out, and entered into the swine: and the herd ran violently down a steep place into the sea, (they were about two thousand;) and were choked in the se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that fed the swine fled, and told it in the city, and in the country. And they went out to see what it was that was d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that fed the swine fled, and told it in the city, and in the country. And they went out to see what it was that was do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ome to Jesus, and see him that was possessed with the devil, and had the legion, sitting, and clothed, and in his right mind: and they were afrai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ome to Jesus, and see him that was possessed with the devil, and had the legion, sitting, and clothed, and in his right mind: and they were afra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that saw it told them how it befell to him that was possessed with the devil, and also concerning the swi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that saw it told them how it befell to him that was possessed with the devil, and also concerning the swi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egan to pray him to depart out of their coas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he was come into the ship, he that had been possessed with the devil prayed him that he might be with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he was come into the ship, he that had been possessed with the devil prayed him that he might be with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Jesus suffered him not, but says unto him, Go home to your friends, and tell them how great things the Lord has done for you, and has had compassion on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Jesus suffered him not, but says unto him, Go home to your friends, and tell them how great things the Lord has done for you, and has had compassion on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departed, and began to publish in Decapolis how great things Jesus had done for him: and all men did marv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departed, and began to publish in Decapolis how great things Jesus had done for him: and all men did marv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Jesus was passed over again by ship unto the other side, much people gathered unto him: and he was nigh unto the se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Jesus was passed over again by ship unto the other side, much people gathered unto him: and he was nigh unto the se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there comes one of the rulers of the synagogue, Jairus by name; and when he saw him, he fell at his fee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there comes one of the rulers of the synagogue, Jairus by name; and when he saw him, he fell at his fe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sought him greatly, saying, My little daughter lies at the point of death: I pray you, come and lay your hands on her, that she may be healed; and she shall liv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sought him greatly, saying, My little daughter lies at the point of death: I pray you, come and lay your hands on her, that she may be healed; and she shall l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sus went with him; and much people followed him, and thronged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 certain woman, which had an issue of blood twelve yea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ad suffered many things of many physicians, and had spent all that she had, and was nothing improved, but rather grew wors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ad suffered many things of many physicians, and had spent all that she had, and was nothing improved, but rather grew wor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she had heard of Jesus, came in the press behind, and touched his garmen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she had heard of Jesus, came in the press behind, and touched his garmen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she said, If I may touch but his clothes, I shall be who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mmediately the fountain of her blood was dried up; and she felt in her body that she was healed of that pla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mmediately the fountain of her blood was dried up; and she felt in her body that she was healed of that pla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sus, immediately knowing in himself that virtue had gone out of him, turned him about in the press, and said, Who touched my cloth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sus, immediately knowing in himself that virtue had gone out of him, turned him about in the press, and said, Who touched my cloth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disciples said unto him, You see the multitude thronging you, and says you, Who touched 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disciples said unto him, You see the multitude thronging you, and says you, Who touched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looked round about to see her that had done this th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the woman fearing and trembling, knowing what was done in her, came and fell down before him, and told him all the tru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the woman fearing and trembling, knowing what was done in her, came and fell down before him, and told him all the trut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unto her, Daughter, your faith has made you whole; go in peace, and be whole of your plagu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unto her, Daughter, your faith has made you whole; go in peace, and be whole of your plagu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ile he yet spoke, there came from the ruler of the synagogue's house certain which said, Your daughter is dead: why trouble you the Master any furth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ile he yet spoke, there came from the ruler of the synagogue's house certain which said, Your daughter is dead: why trouble you the Master any furthe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soon as Jesus heard the word that was spoken, he says unto the ruler of the synagogue, Be not afraid, only believ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s soon as Jesus heard the word that was spoken, he says unto the ruler of the synagogue, Be not afraid, only believ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suffered no man to follow him, save Peter, and James, and John the brother of Jam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suffered no man to follow him, save Peter, and James, and John the brother of Jam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comes to the house of the ruler of the synagogue, and sees the tumult, and them that wept and wailed great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he was come in, he says unto them, Why make all of you this disturbance, and weep? the damsel is not dead, but sleep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he was come in, he says unto them, Why make all of you this disturbance, and weep? the damsel is not dead, but sleep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laughed him to scorn. But when he had put them all out, he takes the father and the mother of the damsel, and them that were with him, and enters in where the damsel was ly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laughed him to scorn. But when he had put them all out, he takes the father and the mother of the damsel, and them that were with him, and enters in where the damsel was lying.]]></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took the damsel by the hand, and said unto her, Talitha cumi; which is, being interpreted, Damsel, I say unto you, aris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took the damsel by the hand, and said unto her, Talitha cumi; which is, being interpreted, Damsel, I say unto you, ari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mmediately the damsel arose, and walked; for she was of the age of twelve years. And they were astonished with a great astonishmen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mmediately the damsel arose, and walked; for she was of the age of twelve years. And they were astonished with a great astonishmen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charged them strictly that no man should know it; and commanded that something should be given her to ea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charged them strictly that no man should know it; and commanded that something should be given her to ea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கள் கடலுக்கு அக்கரையிலுள்ள கதரேனருடைய நாட்டி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படவிலிருந்து இறங்கினவுடனே, அசுத்த ஆவியுள்ள ஒரு மனுஷன் பிரேதக்கல்லறைகளிலிருந்து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டைய குடியிருப்பு கல்லறைகளிலே இருந்தது; அவனைச் சங்கிலிகளினாலும் கட்ட ஒருவனாலும் 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அநேகந்தரம் விலங்குகளினாலும் சங்கிலிகளினாலும் கட்டப்பட்டிருந்தும், சங்கிலிகளை மு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ங்குகளைத் தகர்த்துப்போடுவான்; அவனையடக்க ஒருவனாலும் 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எப்பொழுதும் இரவும் பகலும், மலைகளிலும் கல்லறைகளிலும் இருந்து, கூக்குரலிட்டு, கல்லு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க் காயப்படு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இயேசுவைத் தூரத்திலே கண்டபோது, ஓடிவந்து, அவரைப்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யேசுவே, உன்னதமான தேவனுடைய குமாரனே, எனக்கும் உமக்கும் என்ன? என்னை வேதனைப்படுத்தாதப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பேரில் உமக்கு ஆணையென்று மிகுந்த சத்தமிட்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ஏனெனில் அவர் அவனை நோக்கி: அசுத்த ஆவியே, இந்த மனுஷனை விட்டுப் புறப்பட்டுப் போ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ர் அவனை நோக்கி: உன் பேர் என்னவென்று கேட்டார். அதற்கு அவ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யிருக்கிறபடியால் என் பேர் லேகியோ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ங்களை அந்தத் திசையிலிருந்து துரத்திவிடாதபடிக்கு அவரை மிகவும்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விடத்தில் மலையருகே அநேகம் பன்றிகள் கூட்டமாக மேய்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ப் பிசாசுகளெல்லாம் அவரை நோக்கி: பன்றிகளுக்குள்ளே போகும்படி, அவைகளுக்குள்ளே எங்களை அனு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ரை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யேசு அவைகளுக்கு உத்தரவு கொடுத்தவுடனே, அசுத்த ஆவிகள் புறப்பட்டுப் பன்றிகளுக்குள் போயின;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 இரண்டாயிரம் பன்றிகளுள்ள அந்தக்கூட்டம் உயர்ந்த மேட்டிலிருந்து ஓடி, கடலிலே பாய்ந்து, கட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ழ்ந்து மா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றிகளை மேய்த்தவர்கள் ஓடி, இதைப் பட்டணத்திலும் சுற்றுப்புறங்களிலும் அறிவி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த்ததைப் பார்க்கும்படி ஜனங்கள்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வினிடத்தில் வந்து, லேகியோனாகிய பிசாசுகள் பிடித்தவன் வஸ்திரந்தரித்து, உட்கார்ந்து,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ந்திருக்கிறதைக் கண்டு,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சாசுகள் பிடித்திருந்தவனுக்கும் பன்றிகளுக்குச் சம்பவித்ததைக் கண்டவர்களும்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ரமாய்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தங்கள் எல்லைகளை விட்டுப்போகும்படி அவரை வேண்டிக்கொள்ளத்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டியே அவர் படவில் ஏறுகிறபொழுது, பிசாசு பிடித்திருந்தவன், அவரோடேகூட இருக்கும்படி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கொடுக்க அவரை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யேசு அவனுக்கு உத்தரவுகொடாமல்: நீ உன் இனத்தாரிடத்தில் உன் வீட்டிற்குப்போய், கர்த்தர்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 உனக்குச் செய்தவைகளையெல்லாம் அவர்களுக்கு அறிவியெ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ப்படி அவன் போய், இயேசு தனக்குச் செய்தவைகளையெல்லாம் தெக்கப்போலி என்னும் நா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பண்ணத்தொடங்கினான்; எல்லாரும்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படவில் ஏறி மறுபடியும் இக்கரைக்கு வந்து, கடலோரத்திலிருந்தபோது, திரளான ஜனங்கள்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ஜெபஆலயத்தலைவரில் ஒருவனாகிய யவீரு என்பவன் வந்து, அவரைக் கண்டவுடனே அவர் பா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 குமாரத்தி மரண அவஸ்தைப்படுகிறாள், அவள் ஆரோக்கியமடையும்படிக்கு நீர் வந்து அவள்மேல் உமது 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ம், அப்பொழுது பிழைப்பாள் என்று அவரை மிகவும்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அவனோடேகூடப் போனார். திரளான ஜனங்கள் அவருக்குப் பின்சென்று அவரை நெரு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பன்னிரண்டு வருஷமாய்ப் பெரும்பாடுள்ள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க வைத்தியர்களால் மிகவும் வருத்தப்பட்டு, தனக்கு உண்டானவைகளையெல்லாம் செலவழித்தும், சற்றா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டையாமல் அதிக வருத்தப்படுகிற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வைக்குறித்துக் கேள்விப்பட்டு: நான் அவருடைய வஸ்திரங்களையாகிலும் தொட்டால் சொஸ்தமா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னக்கூட்டத்துக்குள்ளே அவருக்குப் பின்னாக வந்து, அவருடைய வஸ்திரத்தைத் தொ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டனே அவளுடைய உதிரத்தின் ஊறல் நின்றுபோயிற்று; அந்த வேதனை நீங்கி ஆரோக்கியமடைந்ததை அவள்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த்திலே உண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டனே இயேசு தம்மிலிருந்து வல்லமை புறப்பட்டதைத் தமக்குள் அறிந்து, ஜனக்கூட்டத்துக்குள்ளே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வஸ்திரங்களைத் தொட்டது யார்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டைய சீஷர்கள் அவரை நோக்கி: திரளான ஜனங்கள் உம்மை நெருக்கிக்கொண்டிருக்கிறதை நீர் 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 தொட்டது யார் என்று கேட்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ச் செய்தவளைக் காணும்படிக்கு அவர் சுற்றிலும் பா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ன்னிடத்திலே சம்பவித்ததை அறிந்த அந்த ஸ்திரீயானவள் பயந்து, நடுங்கி, அவர் முன்பாக வந்து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ல்லாம் அவருக்குச்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 அவளைப் பார்த்து: மகளே உன் விசுவாசம் உன்னை இரட்சித்தது, நீ சமாதானத்தோடேபோய், உன் 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 சுகமாயி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 இப்படிப்பேசிக்கொண்டிருக்கையில், ஜெபஆலயத்தலைவனுடைய வீட்டிலிருந்து சிலர் வந்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மரித்துப்போனாள், இனி ஏன் போதகரை வருத்தப்படுத்து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கள் சொன்ன வார்த்தையை இயேசு கேட்டவுடனே, ஜெபஆலயத்தலைவனை நோக்கி: பயப்படாதே, விசுவாசமுள்ளவ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துருவையும், யாக்கோபையும், யாக்கோபின் சகோதரன் யோவானையும் தவிர, வேறொருவரையும் தம்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ற்கு இடங்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ஜெபஆலயத்தலைவனுடைய வீட்டிலே வந்து, சந்தடியையும் மிகவும் அழுது புலம்புகிறவர்களை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ள்ளே பிரவேசித்து: நீங்கள் சந்தடிபண்ணி அழுகிறதென்ன? பிள்ளை மரிக்கவில்லை, நித்திரையாயி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ற்காக அவரைப் பார்த்து நகைத்தார்கள். எல்லாரையும் அவர் வெளியே போகப்பண்ணி, பிள்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யும், தாயையும், தம்மோடே வந்தவர்களையும் அழைத்துக்கொண்டு, பிள்ளையிருந்த இடத்தில்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ள்ளையின் கையைப்பிடித்து: தலீத்தாகூமி என்றார்; அதற்கு, சிறுபெண்ணே எழுந்திரு என்று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டனே சிறுபெண் எழுந்து நடந்தாள்; அவள் பன்னிரண்டு வயதுள்ளவளாயிருந்தாள். அவர்கள்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சரியப்பட்டுப்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 ஒருவருக்கும் அறிவியாதபடி அவர்களுக்கு உறுதியாகக் கட்டளையிட்டு, அவளுக்கு ஆகாரங்கொ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5]]></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2026-11-01T10:09:11Z</dcterms:created>
  <dcterms:modified xsi:type="dcterms:W3CDTF">2026-11-01T10:09:11Z</dcterms:modified>
  <dc:title>மாற்கு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