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7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ராஜா உம் இதயத் துடி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த்து கொள்ளும் பாக்கியம் த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ஏக்கம் எல்லாம் நிறைவேற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ைத் த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வாழ்வு அது உமக்காக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ர்வெல்லாம் உம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ெல்லாம் உம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 இதயம் மகிழ்ந்திட வாழ்ந்த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செய்து நான் மடிந்த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ழிந்து போகும் ஆத்துமாக்கள் நனைத்த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பாரத்தினால் அலைந்த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த்திற்கு மரித்து நான் வாழ்ந்த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ன ஊழியனாய் உழைத்த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கிலத்தையே உம் அண்டை சேர்த்த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த்து மகிமை உமக்கே நான் செலுத்த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2026-09-15T14:14:12Z</dcterms:created>
  <dcterms:modified xsi:type="dcterms:W3CDTF">2026-09-15T14:14:12Z</dcterms:modified>
  <dc:title>துதிப் பாடல்கள் : 467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