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் நடுவிலிருந்து நாலு ஜீவன்கள் தோன்றின; அவைகளின் சாயல் மனுஷ சாயல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ல் ஒவ்வொன்றுக்கும் நந்நான்கு முகங்களும், ஒவ்வொன்றுக்கும் நந்நான்கு செட்டைகளும் இரு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ஜீவன்கள் மின்னலின் தோற்றம்போல ஓடித்திரிந்த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ஓடுகையில் தங்கள் நாலு பக்கங்களிலும் ஓடும், ஓடுகையில் அவைகள் திரும்புகிற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ஓடுகையில் தங்கள் நாலு பக்கங்களிலும் ஓடும், ஓடுகையில் அவைகள் திரும்புகிற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 চারি দিকের জাজ্বল্যমান আলো ছিল মেঘের মধ্যে একটি ধনুর মত| যেটা প্রভুর মাহাত্ব্য়ের চিত্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দেখামাত্র মাটিতে পড়ে প্রণাম করলাম| তারপর শুনলাম একটি শব্দ আমায় কিছু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যাজক বুষির পুত্র যিহিষ্কেল| আমি কবার নদী তীরে বাবিলে নির্বাসনে ছিলাম| সে সময় আকাশ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 এবং আমি ঈশ্বরীয দর্শন পে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টা ছিল ত্রিশতম বছরের চতুর্থ মাসের পঞ্চম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োয়াখীন রাজার রাজত্বের সময় নির্বাসনের পঞ্চম বছরের ঐ মাসের পঞ্চম দিনে প্রভুর এই কথ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ের কাছে এসেছিল| প্রভুর ক্ষমতাও ঐ জায়গায় তার ওপর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(যিহিষ্কেল) দেখলাম উত্তর দিক থেকে একটা বড় ঝড় আসছে| জোরালো বাতাসের সঙ্গে এক বড় মেঘ, মেঘ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থেকে আগুন ঝলসে উঠছিল| তার চারদিকে আলো চমকাচ্ছিল; মনে হচ্ছিল যেন উত্তপ্ত ধাতু আগুনে জ্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েঘের মধ্যে ছিল চারটি পশু যাদের মানুষের মত রূ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ত্যেক পশুর চারটি করে মুখ ও চারটি করে ডান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দের পাগুলো সোজা, দেখতে যেন গরুর পায়ের মত| আর তা পালিশ করা পিতলের মত চকচক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দের পাখার তলায় মানুষের হাত ছিল| চারটি পশুর প্রত্যেকের চারটি করে মুখ ও চারটি করে ডান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নাগুলি পরস্পরের সঙ্গে যুক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বার সময় সেই পশুরা পিছন ফেরেনি| তারা সোজা সামনের দিকে এগিয়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ত্যেক পশুর চারটি করে মুখ ছিল| প্রত্যেকের সামনের মুখটা ছিল মানুষের মুখের মত, ডানদিকের মুখ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সিংহের মত, বাম দিকের মুখটা ছিল গরুর মত, আর পিছনের মুখটা ঈগল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শুগুলির ডানা তাদের উপর ছড়িয়ে ছিল| প্রত্যেক পশু অপর পশুকে স্পর্শ করার জন্য দুটি করে ডা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য়ে রেখেছিল| আর অন্য দুটি ডানা দিয়ে নিজের দেহ ঢেকে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ত্যেক পশু যে দিকে দেখছে সেই দিকেই যাচ্ছিল| আর বাতাস যে দিকে তাদের উড়িযে নিয়ে যাচ্ছিল শু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িকেই যাচ্ছিল| কিন্তু চলার সময় তারা যে দিকে যেত সেই দিকে তাকাচ্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শুগুলো দেখতে একই রকম ছিল|পশুদের মধ্যবর্তী স্থানটি দেখতে আগুনে জ্বলা কযলার আভার মত লাগছিল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 ছোট মশালের মত আগুনগুলো পশুদের মধ্য দিয়ে তাদের চারি দিকে ঘুরছিল| আগুন উজ্জ্বল ভাবে জ্বলছিল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থেকে বিদ্য়ুত চমকাচ্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সব পশুরা সামনে পেছনে বিদ্য়ুতের মত দৌড়চ্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পশুদের দিকে তাকালাম এবং সেই সময় আমি দেখলাম চারটি চাকা মাটি স্পর্শ করে রয়েছে| প্রত্যেক প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করে চাক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ত্যেকটা চাকা দেখতে একই রকম, দেখে মনে হচ্ছিল যেন স্বচ্ছ হলুদ রঙের কোন অলঙ্কার থেকে তৈরী|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হচ্ছিল যেন চাকার ভেতরে চাকা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চাকাগুলি যে কোনো দিকে যাবার জন্য ঘুরতে পারত, কিন্তু চলবার সময় চাকাগুলো তাদের দিক্ পরিবর্ত্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চাকার ধারগুলো ছিল লম্বা এবং ভয়ঙ্কর! চার চাকার ধার ছিল চোখে 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চাকাগুলি সব সময় পশুদের সঙ্গেই যাচ্ছিল| পশুরা আকাশে গেলে চাকাগুলিও তাদের সঙ্গে সঙ্গ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াতাস যেখানে তাদের নিয়ে যেতে চাইছিল তারা সেখানেই যাচ্ছিল, আর চাকাগুলোও তাদের সঙ্গ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চাকার মধ্যে পশুগুলোর আত্ম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পশুরা চললে চাকাগুলোও চলছিল, থামলে চাকাগুলোও থামছিল| চাকাগুলো শূন্যে গেলে পশুরাও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িল| কারণ চাকাগুলির মধ্যেই বাতাস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শুগুলির মাথার ওপর খুব আশ্চর্য় কোন একটা জিনিস ছিল| সেটা ছিল ওলটানো এক পাত্রের মত কোন একটা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সেই ওলটানো পাত্র ছিল স্ূফুটিকের মতো স্বচ্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পাত্রের ঠিক নীচেই একটি পশুর ডানাসমূহ পরবর্তী পশুকে স্পর্শ করার চেষ্টা করছিল| দুটি ডানা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ছড়িয়ে থাকছিল আর অন্য দুটি অন্যদিকে ছড়িয়ে দেহকে ঢেকে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আমি ঐ ডানাগুলোর শব্দ শুনলাম| প্রত্যেকবার ভ্রমণের সময় পশুদের ঐ ডানাগুলো খুব জোরে শব্দ কর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একটি বিশাল জলপ্রবাহ বয়ে যাচ্ছে| তারা সর্বশক্তিমান ঈশ্বরের শব্দের মতোই উচ্চ ছিল| সেটা সৈন্যদ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ওয়াজের মত জোর ছিল| আর চলা শেষ হলে পশুগুলো তাদের ডানাগুলো নামিয়ে দি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শুরা চলা বন্ধ করে তাদের ডানাগুলো নামাল| তারপর আরেকটি শব্দটি শোনা গেল; ঐ শব্দ তাদের মাথার ও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্র থেক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ই পাত্রের ওপরে সিংহাসনের মত একটা কিছু যেন দেখা গেল| আর তা ছিল নীলকান্ত মণির মত নীল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াসনে মানুষের মত এক জনকে বসে থাকতে দেখা গে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তার কোমরের ওপরটা দেখতে পেলাম| তাকে দেখতে যেন গরম ধাতুর মত, যেন তার চারিদিকে আগুন! আর আম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মরের নীচেও তাকালাম, দেখলাম তার চারিদিকে তাপযুক্ত আগ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2026-10-21T06:56:17Z</dcterms:created>
  <dcterms:modified xsi:type="dcterms:W3CDTF">2026-10-21T06:56:17Z</dcterms:modified>
  <dc:title>যিহিষ্কেল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