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பத்துநாளிலே கர்த்தர் உமது ஜெபத்தைக் கேட்பாராக; யாக்கோபின் தேவனுடைய நாமம் உமக்கு உயர்ந்த அடைக்கலமாவதாக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பரிசுத்த ஸ்தலத்திலிருந்து உமக்கு ஒத்தாசையனுப்பி சீயோனிலிருந்து உம்மை ஆதரிப்பாராக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ர் செலுத்தும் காணிக்கைகளையெல்லாம் அவர் நினைத்து, உமது சர்வாங்க தகனபலியைப் பிரியமாய் ஏற்றுக்கொள்வாராக. (சேலா.)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உமது மனவிருப்பத்தின்படி உமக்குத் தந்தருளி, உமது ஆலோசனைகளையெல்லாம் நிறைவேற்றுவாராக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ங்கள் உமது இரட்சிப்பினால் மகிழ்ந்து, எங்கள் தேவனுடைய நாமத்திலே கொடியேற்றுவோம்; உமது வேண்டுதல்களையெல்லாம் கர்த்தர் நிறைவேற்றுவாராக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ங்கள் உமது இரட்சிப்பினால் மகிழ்ந்து, எங்கள் தேவனுடைய நாமத்திலே கொடியேற்றுவோம்; உமது வேண்டுதல்களையெல்லாம் கர்த்தர் நிறைவேற்றுவாராக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தாம் அபிஷேகம்பண்ணினவரை இரட்சிக்கிறார் என்பதை இப்பொழுது அறிந்திருக்கிறேன்; தமது வலதுகரம் செய்யும் இரட்சிப்பின் வல்லமைகளைக் காண்பித்து, தமது பரிசுத்த வானத்திலிருந்து அவருடைய ஜெபத்தைக் கேட்ப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தாம் அபிஷேகம்பண்ணினவரை இரட்சிக்கிறார் என்பதை இப்பொழுது அறிந்திருக்கிறேன்; தமது வலதுகரம் செய்யும் இரட்சிப்பின் வல்லமைகளைக் காண்பித்து, தமது பரிசுத்த வானத்திலிருந்து அவருடைய ஜெபத்தைக் கேட்ப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லர் இரதங்களைக்குறித்தும், சிலர் குதிரைகளைக் குறித்தும் மேன்மைபாராட்டுகிறார்கள்; நாங்களோ எங்கள் தேவனாகிய கர்த்தருடைய நாமத்தைக்குறித்தே மேன்மைபாராட்டுவ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லர் இரதங்களைக்குறித்தும், சிலர் குதிரைகளைக் குறித்தும் மேன்மைபாராட்டுகிறார்கள்; நாங்களோ எங்கள் தேவனாகிய கர்த்தருடைய நாமத்தைக்குறித்தே மேன்மைபாராட்டுவோ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முறிந்து விழுந்தார்கள்; நாங்களோ எழுந்து நிமிர்ந்து நிற்கிறோ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ாவே, இரட்சியும்; நாங்கள் கூப்பிடுகிற நாளிலே ராஜா எங்களுக்குச் செவிகொடுப்பாராக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ఆపత్కాలమందు యెహోవా నీకుత్తరమిచ్చునుగాక యాకోబు దేవుని నామము నిన్ను ఉద్ధరించున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పరిశుద్ధ స్థలములోనుండి ఆయన నీకు సహాయము చేయును గాకసీయోనులోనుండి నిన్ను ఆదుకొనున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ఆయన నీ నైవేద్యములన్నిటిని జ్ఞాపకము చేసికొనును గాకనీ దహనబలులను అంగీకరించున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ీ కోరికను సిద్ధింపజేసి నీ ఆలోచన యావత్తును సఫలపరచున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యెహోవా నీ రక్షణనుబట్టి మేము జయోత్సాహము చేయుచున్నాముమా దేవుని నామమునుబట్టి మా ధ్వజ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త్తుచున్నామునీ ప్రార్థనలన్నియు యెహోవా సఫలపరచును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యెహోవా తన అభిషిక్తుని రక్షించునని నా కిప్పుడు తెలియునురక్షణార్థమైన తన దక్షిణహస్తబలము చూపును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ిశుద్ధాకాశములోనుండి అతని కుత్తరమి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కొందరు రథములనుబట్టియు కొందరు గుఱ్ఱములను బట్టియు అతిశయపడుదురుమనమైతే మన దేవుడైన యెహోవా నామమునుబట్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ిశయపడుద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వారు క్రుంగి నేలమీద పడియున్నారు, మనము లేచి చక్కగా నిలుచుచున్నా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యెహోవా, రక్షించుము మేము మొఱ్ఱపెట్టునపుడు రాజు మాకుత్తరమిచ్చున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2026-10-20T07:33:34Z</dcterms:created>
  <dcterms:modified xsi:type="dcterms:W3CDTF">2026-10-20T07:33:34Z</dcterms:modified>
  <dc:title>కీర్తనలు : 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