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therefore the LORD knew how the Pharisees had heard that Jesus made and baptized more disciples than John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therefore the LORD knew how the Pharisees had heard that Jesus made and baptized more disciples than John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Though Jesus himself baptized not, but his disciples,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left Judaea, and departed again into Galile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must essentially go through Samaria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comes he to a city of Samaria, which is called Sychar, near to the parcel of ground that Jacob gave to his son Josep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comes he to a city of Samaria, which is called Sychar, near to the parcel of ground that Jacob gave to his son Josep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Jacob's well was there. Jesus therefore, being wearied with his journey, sat thus on the well: and it was about the sixth hou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Jacob's well was there. Jesus therefore, being wearied with his journey, sat thus on the well: and it was about the sixth hou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comes a woman of Samaria to draw water: Jesus says unto her, Give me to drink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his disciples were gone away unto the city to buy food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his disciples were gone away unto the city to buy food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says the woman of Samaria unto him, How is it that you, being a Jew, ask drink of me, which am a woman of Samaria? for the Jews have no dealings with the Samarita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says the woman of Samaria unto him, How is it that you, being a Jew, ask drink of me, which am a woman of Samaria? for the Jews have no dealings with the Samarita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Jesus answered and said unto her, If you knew the gift of God, and who it is that says to you, Give me to drink; you would have asked of him, and he would have given you living wat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Jesus answered and said unto her, If you knew the gift of God, and who it is that says to you, Give me to drink; you would have asked of him, and he would have given you living wat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Jesus answered and said unto her, If you knew the gift of God, and who it is that says to you, Give me to drink; you would have asked of him, and he would have given you living wat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woman says unto him, Sir, you have nothing to draw with, and the well is deep: from whence then have you that living water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woman says unto him, Sir, you have nothing to draw with, and the well is deep: from whence then have you that living water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e you greater than our father Jacob, which gave us the well, and drank thereof himself, and his children, and his cattle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e you greater than our father Jacob, which gave us the well, and drank thereof himself, and his children, and his cattle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Jesus answered and said unto her, Whosoever drinks of this water shall thirst again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hosoever drinks of the water that I shall give him shall never thirst; but the water that I shall give him shall be in him a well of water springing up into everlasting lif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hosoever drinks of the water that I shall give him shall never thirst; but the water that I shall give him shall be in him a well of water springing up into everlasting lif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woman says unto him, Sir, give me this water, that I thirst not, neither come here to draw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woman says unto him, Sir, give me this water, that I thirst not, neither come here to draw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Jesus says unto her, Go, call your husband, and come her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woman answered and said, I have no husband. Jesus said unto her, You have well said, I have no husband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woman answered and said, I have no husband. Jesus said unto her, You have well said, I have no husband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you have had five husbands; and he whom you now have is not your husband: in that said you trul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you have had five husbands; and he whom you now have is not your husband: in that said you trul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woman says unto him, Sir, I perceive that you are a prophe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r fathers worshipped in this mountain; and all of you say, that in Jerusalem is the place where men ought to worship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r fathers worshipped in this mountain; and all of you say, that in Jerusalem is the place where men ought to worship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Jesus says unto her, Woman, believe me, the hour comes, when all of you shall neither in this mountain, nor yet at Jerusalem, worship the Fath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Jesus says unto her, Woman, believe me, the hour comes, when all of you shall neither in this mountain, nor yet at Jerusalem, worship the Fathe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ll of you worship all of you know not what: we know what we worship: for salvation is of the Jew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ll of you worship all of you know not what: we know what we worship: for salvation is of the Jew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the hour comes, and now is, when the true worshippers shall worship the Father in spirit and in truth: for the Father seeks such to worship 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the hour comes, and now is, when the true worshippers shall worship the Father in spirit and in truth: for the Father seeks such to worship him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the hour comes, and now is, when the true worshippers shall worship the Father in spirit and in truth: for the Father seeks such to worship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God is a Spirit: and they that worship him must worship him in spirit and in trut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God is a Spirit: and they that worship him must worship him in spirit and in truth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woman says unto him, I know that Messiah comes, which is called Christ: when he has come, he will tell us all thing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woman says unto him, I know that Messiah comes, which is called Christ: when he has come, he will tell us all thing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Jesus says unto her, I that speak unto you am h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upon this came his disciples, and marvelled that he talked with the woman: yet no man said, What seek you? or, Why talk you with her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upon this came his disciples, and marvelled that he talked with the woman: yet no man said, What seek you? or, Why talk you with her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woman then left her water pot, and went her way into the city, and says to the men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ome, see a man, which told me all things that ever I did: is not this the Christ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ome, see a man, which told me all things that ever I did: is not this the Christ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n they went out of the city, and came unto him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n the mean while his disciples prayed him, saying, Master, eat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he said unto them, I have food to eat that all of you know not of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refore said the disciples one to another, Has any man brought him ought to eat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refore said the disciples one to another, Has any man brought him ought to eat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says unto them, My food is to do the will of him that sent me, and to finish his work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says unto them, My food is to do the will of him that sent me, and to finish his work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Say not all of you, There are yet four months, and then comes harvest? behold, I say unto you, Lift up your eyes, and look on the fields; for they are white already to harvest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Say not all of you, There are yet four months, and then comes harvest? behold, I say unto you, Lift up your eyes, and look on the fields; for they are white already to harvest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Say not all of you, There are yet four months, and then comes harvest? behold, I say unto you, Lift up your eyes, and look on the fields; for they are white already to harvest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e that reaps receives wages, and gathers fruit unto life eternal: that both he that sows and he that reaps may rejoice together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e that reaps receives wages, and gathers fruit unto life eternal: that both he that sows and he that reaps may rejoice together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herein is that saying true, One sows, and another reaps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sent you to reap that whereon all of you bestowed no labour: other men laboured, and all of you are entered into their labours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sent you to reap that whereon all of you bestowed no labour: other men laboured, and all of you are entered into their labours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many of the Samaritans of that city believed on him for the saying of the woman, which testified, He told me all that ever I did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many of the Samaritans of that city believed on him for the saying of the woman, which testified, He told me all that ever I did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So when the Samaritans were come unto him, they besought him that he would tarry with them: and he abode there two days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So when the Samaritans were come unto him, they besought him that he would tarry with them: and he abode there two days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many more believed because of his own word;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said unto the woman, Now we believe, not because of your saying: for we have heard him ourselves, and know that this is indeed the Christ, the Saviour of the world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said unto the woman, Now we believe, not because of your saying: for we have heard him ourselves, and know that this is indeed the Christ, the Saviour of the world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Now after two days he departed thence, and went into Galilee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For Jesus himself testified, that a prophet has no honour in his own country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when he was come into Galilee, the Galilaeans received him, having seen all the things that he did at Jerusalem at the feast: for they also went unto the feast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when he was come into Galilee, the Galilaeans received him, having seen all the things that he did at Jerusalem at the feast: for they also went unto the feast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So Jesus came again into Cana of Galilee, where he made the water wine. And there was a certain nobleman, whose son was sick at Capernaum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So Jesus came again into Cana of Galilee, where he made the water wine. And there was a certain nobleman, whose son was sick at Capernaum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When he heard that Jesus was come out of Judaea into Galilee, he went unto him, and besought him that he would come down, and heal his son: for he was at the point of death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When he heard that Jesus was come out of Judaea into Galilee, he went unto him, and besought him that he would come down, and heal his son: for he was at the point of death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When he heard that Jesus was come out of Judaea into Galilee, he went unto him, and besought him that he would come down, and heal his son: for he was at the point of death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n said Jesus unto him, Except all of you see signs and wonders, all of you will not believe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Then said Jesus unto him, Except all of you see signs and wonders, all of you will not believe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The nobleman says unto him, Sir, come down before my child die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Jesus says unto him, Go your way; your son lives. And the man believed the word that Jesus had spoken unto him, and he went his way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Jesus says unto him, Go your way; your son lives. And the man believed the word that Jesus had spoken unto him, and he went his way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as he was now going down, his servants met him, and told him, saying, Your son lives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And as he was now going down, his servants met him, and told him, saying, Your son lives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enquired he of them the hour when he began to amend. And they said unto him, Yesterday at the seventh hour the fever left him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n enquired he of them the hour when he began to amend. And they said unto him, Yesterday at the seventh hour the fever left him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So the father knew that it was at the same hour, in the which Jesus said unto him, Your son lives: and himself believed, and his whole house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So the father knew that it was at the same hour, in the which Jesus said unto him, Your son lives: and himself believed, and his whole house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This is again the second miracle that Jesus did, when he was come out of Judaea into Galile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3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வானைப்பார்க்கிலும் இயேசு அநேகம் பேரைச் சீஷராக்கி ஞானஸ்நானங்கொடுக்கிறாரென்று பரிசே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ள்விப்பட்டதாகக் கர்த்தர் அறிந்த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ேயாவைவிட்டு மறுபடியுங் கலிலேயாவு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தாமே ஞானஸ்நானங்கொடுக்கவில்லை, அவருடைய சீஷர்கள் கொடு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சமாரியா நாட்டின் வழியாய்ப் போகவேண்டியதாயிருந்த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ு தன் குமாரனாகிய யோசேப்புக்குக் கொடுத்த நிலத்துக்கு அருகே இருந்த சமாரியாவிலுள்ள சீக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ப்பட்ட ஊருக்கு 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யாக்கோபுடைய கிணறு இருந்தது; இயேசு பிரயாணத்தினால் இளைப்படைந்தவராய் அந்தக் கிணற்றினரு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ார்; அப்பொழுது ஏறக்குறைய ஆறாம்மணி வேளைய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சீஷர்கள் போஜனபதார்த்தங்களைக் கொள்ளும்படி ஊருக்குள்ளே போ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மாரியா நாட்டாளாகிய ஒரு ஸ்திரீ தண்ணீர் மொள்ள வந்தாள். இயேசு அவள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கத்துக்குத்தா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ர்கள் சமாரியருடனே சம்பந்தங்கலவாதவர்களானபடியால், சமாரிய ஸ்திரீ அவரை நோக்கி: நீர் யூதனாயிருக்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ரியா ஸ்திரீயாகிய என்னிடத்தில், தாகத்துக்குத்தா என்று எப்படிக் கேட்கலாம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ளுக்குப் பிரதியுத்தரமாக: நீ தேவனுடைய ஈவையும், தாகத்துக்குத்தா என்று உ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ிறவர் இன்னார் என்பதையும் அறிந்திருந்தாயானால், நீயே அவரிடத்தில் கேட்டிருப்பாய், அவர்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த்தண்ணீரைக் கொடுத்திருப்ப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ந்த ஸ்திரீ: ஆண்டவரே, மொண்டுகொள்ள உம்மிடத்தில் பாத்திரமில்லையே, கிணறும் ஆழமாயிருக்கிறத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ன்னை எங்கேயிருந்து உமக்கு ஜீவத்தண்ணீர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க் கிணற்றை எங்களுக்குத் தந்த நம்முடைய பிதாவாகிய யாக்கோபைப் பார்க்கிலும் நீர் பெரியவர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ம் அவர் பிள்ளைகளும் அவர் மிருகஜீவன்களும் இதிலே குடித்ததுண்டே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ளுக்குப் பிரதியுத்தரமாக: இந்தத் தண்ணீரைக் குடிக்கிறவனுக்கு மறுபடியும் தாகமு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ொடுக்கும் தண்ணீரைக் குடிக்கிறவனுக்கோ ஒருக்காலும் தாகமுண்டாகாது; நான் அவனுக்குக் கொட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 அவனுக்குள்ளே நித்தியஜீவகாலமாய் ஊறுகிற நீரூற்றாயிருக்க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 அவரை நோக்கி: ஆண்டவரே, எனக்குத் தாகமுண்டாகாமலும், நான் இங்கே மொண்டுகொ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ாமலுமிருக்கும்படி அந்தத் தண்ணீரை எனக்குத் தரவேண்டும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ளை நோக்கி: நீ போய், உன் புருஷனை இங்கே அழைத்துக் கொண்டுவா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ந்த ஸ்திரீ எனக்குப்புருஷன் இல்லை என்றாள். இயேசு அவளை நோக்கி: எனக்குப் புர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ையென்று நீ சொன்னது சரி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டியெனில், ஐந்து புருஷர் உனக்கிருந்தார்கள், இப்பொழுது உனக்கிருக்கிறவன் உனக்குப் புருஷன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ை உள்ளபடி சொன்னாய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 ஸ்திரீ அவரை நோக்கி: ஆண்டவரே, நீர் தீர்க்கதரிசி என்று காண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பிதாக்கள் இந்த மலையிலே தொழுதுகொண்டு வந்தார்கள்; நீங்கள் எருசலேமிலிருக்கிற ஸ்த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வேண்டும் என்கிறீர்களே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யேசு: ஸ்திரீயே, நான் சொல்லுகிறதை நம்பு. நீங்கள் இந்த மலையிலும் எருசலேமிலும் மாத்திரம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ும் பிதாவைத் தொழுதுகொள்ளுங்காலம்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அறியாததைத் தொழுதுகொள்ளுகிறீர்கள்; நாங்கள் அறிந்திருக்கிறதைத் தொழுதுகொள்ளுகிற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னென்றால் இரட்சிப்பு யூதர்கள் வழியாய்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ண்மையாய்த் தொழுதுகொள்ளுகிறவர்கள் பிதாவை ஆவியோடும் உண்மையோடும் தொழுதுகொள்ளுங்காலம் வரும்,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ொழுதே வந்திருக்கிறது; தம்மைத் தொழுதுகொள்ளுகிறவர்கள் இப்படிப்பட்டவர்களாயிருக்கும்படி பிதாவ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ஆவியாயிருக்கிறார், அவரைத் தொழுதுகொள்ளுகிறவர்கள் ஆவியோடும் உண்மையோடும் அவ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வேண்ட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ஸ்திரீ அவரை நோக்கி: கிறிஸ்து என்னப்படுகிற மேசியா வருகிறார் என்று அறிவேன், அவர் வர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வற்றையும் நமக்கு அறிவிப்பார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இயேசு: உன்னுடனே பேசுகிற நானே அவ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்தருணத்தில் அவருடைய சீஷர்கள் வந்து, அவர் ஸ்திரீயுடனே பேசுகிறதைப்பற்றி ஆச்சரிய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ிலும் என்ன தேடுகிறீரென்றாவது, ஏன் அவளுடனே பேசுகிறீரென்றாவது, ஒருவனும் கேட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ந்த ஸ்திரீ, தன் குடத்தை வைத்துவிட்டு, ஊருக்குள்ளேபோய், ஜனங்கள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செய்த எல்லாவற்றையும் ஒரு மனுஷன் எனக்குச் சொன்னார்; அவரை வந்து பாருங்கள்; அவர் கிறிஸ்துதா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்கள் ஊரிலிருந்து புறப்பட்டு அவரிடத்தில் 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 நடக்கையில் சீஷர்கள் அவரை நோக்கி: ரபீ, போஜனம்பண்ணும் என்று வேண்ட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புசிப்பதற்கு நீங்கள் அறியாத ஒரு போஜனம் எனக்கு உண்ட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ீஷர்கள் ஒருவரையொருவர் பார்த்து: யாராவது அவருக்குப் போஜனம் கொண்டுவந்திருப்பா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ை நோக்கி: நான் என்னை அனுப்பினவருடைய சித்தத்தின்படி செய்து அவருடைய கிரியையை முடிப்ப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டைய போஜன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றுப்புக்காலம் வருகிறதற்கு இன்னும் நாலுமாதம் செல்லும் என்று நீங்கள் சொல்லுகிறதில்லையா? இத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ல்நிலங்கள் இப்பொழுதே அறுப்புக்கு விளைந்திருக்கிறதென்று உங்கள் கண்களை ஏறெடுத்துப்பாருங்க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ிதைக்கிறவனும் அறுக்கிறவனுமாகிய இருவரும் ஒருமித்துச் சந்தோஷப்படத்தக்கதாக, அறுக்கிறவன் கூல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ங்கி, நித்திய ஜீவனுக்காகப் பலனைச் சேர்த்து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ிதைக்கிறவன் ஒருவன் அறுக்கிறவன் ஒருவன் என்கிற மெய்யான வழக்கச்சொல் இதினாலே விள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பிரயரசப்பட்டுப் பயிரிடாததை அறுக்க நான் உங்களை அனுப்பினேன், மற்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யாசப்பட்டார்கள், அவர்களுடைய பிரயாசத்தின் பலனை நீங்கள் பெற்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செய்த எல்லாவற்றையும் எனக்குச் சொன்னார் என்று சாட்சி சொன்ன அந்த ஸ்திரீய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யினிமித்தம் அந்த ஊரிலுள்ள சமாரியரில் அநேகர் அவர்மேல் விசுவாசமுள்ளவர்களா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மாரியர் அவரிடத்தில் வந்து, தங்களிடத்தில் தங்கவேண்டுமென்று அவரை வேண்டிக்கொண்டார்கள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ண்டுநாள் அங்கே த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ுடைய உபதேசத்தினிமித்தம் இன்னும் அநேகம்பேர் விசுவாச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ஸ்திரீயை நோக்கி: உன் சொல்லினிமித்தம் அல்ல, அவருடைய உபதேசத்தை நாங்களே கேட்டு,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ய்யாய்க் கிறிஸ்துவாகிய உலகரட்சகர் என்று அறிந்து விசுவாசிக்கிற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ரண்டுநாளைக்குப்பின்பு அவர் அவ்விடம்விட்டுப் புறப்பட்டு, கலிலேயாவு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தீர்க்கதரிசிக்குத் தன் சொந்த ஊரிலே கனமில்லையென்று இயேசு தாமே சொல்லியிர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கலிலேயாவில் வந்தபோது, எருசலேமில் பண்டிகையிலே அவர் செய்த எல்லாவற்றையும் பார்த்தி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ிலேயர் அவரை ஏற்றுக்கொண்டார்கள். அவர்களும் பண்டிகைக்குப் போ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இயேசு தாம் தண்ணீரைத் திராட்சரசமாக்கின கலிலேயாவிலுள்ள கானா ஊருக்கு மறுபடியும் வந்த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கப்பர்நகூமிலே ராஜாவின் மனுஷரில் ஒருவனுடைய குமாரன் வியாத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யூதேயாவிலிருந்து கலிலேயாவுக்கு வந்தாரென்று அந்த மனுஷன் கேள்விப்பட்டபோது, அவரிடத்திற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, தன் மகன் மரண அவஸ்தையாயிருந்தபடியினாலே, அவனைக் குணமாக்கும்படிக்கு வரவேண்டுமென்று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இயேசு அவனை நோக்கி: நீங்கள் அடையாளங்களையும் அற்புதங்களையும் காணாவிட்ட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க்கமாட்ட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ராஜாவின் மனுஷன்: ஆண்டவரே, என் பிள்ளை சாகிறதற்குமுன்னே வரவேண்ட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ை நோக்கி: நீ போகலாம், உன் குமாரன் பிழைத்திருக்கிறான் என்றார். அந்த மனுஷன், இயேசு சொ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யை நம்பிப் 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போகையில், அவனுடைய ஊழியக்காரர் அவனுக்கு எதிர்கொண்டுவந்து, உம்முடைய குமா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த்திருக்கிறான் என்று அறி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: எந்த மணிநேரத்தில் அவனுக்குக் குணமுண்டாயிற்று என்று அவர்களிடத்தில் விசா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: நேற்று ஏழாமணிநேரத்தில் ஜுரம் அவனை விட்டது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குமாரன் பிழைத்திருக்கிறான் என்று இயேசு தன்னுடனே சொன்ன மணிநேரம் அதுவே என்று தகப்பன் அற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ம் அவன் வீட்டாரனைவரும் விசுவாச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யூதேயாவிலிருந்து கலிலேயாவுக்குத் திரும்பிவந்தபின்பு, இது அவர் செய்த இரண்டாம் அற்புத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2026-11-02T07:38:20Z</dcterms:created>
  <dcterms:modified xsi:type="dcterms:W3CDTF">2026-11-02T07:38:20Z</dcterms:modified>
  <dc:title>யோவான்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