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புருஷனுக்கும் கிறிஸ்து தலையாயிருக்கிறாரென்றும், ஸ்திரீக்குப் புருஷன் தலையாயிருக்கிறானென்றும், கிறிஸ்துவுக்கு தேவன் தலையாயிருக்கிறாரென்றும், நீங்கள் அறியவேண்டுமென்று விரும்ப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ெபம்பண்ணுகிறபோதாவது, தீர்க்கதரிசனஞ் சொல்லுகிறபோதாவது, தன் தலையை மூடிக்கொண்டிருக்கிற எந்தப் புருஷனும் தன் தலையைக் கனவீனப்படுத்து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ெபம்பண்ணுகிறபோதாவது, தீர்க்கதரிசனஞ் சொல்லுகிறபோதாவது, தன் தலையை மூடிக்கொள்ளாதிருக்கிற எந்த ஸ்திரீயும் தன் தலையைக் கனவீனப்படுத்துகிறாள்; அது அவளுக்குத் தலை சிரைக்கப்பட்டதுபோலிருக்கும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ஸ்திரீயானவள் முக்காடிட்டுக்கொள்ளாவிட்டால் தலைமயிரையும் கத்தரித்துப்போடக்கடவள்; தலைமயிர் கத்தரிக்கப்படுகிறதும் சிரைக்கப்படுகிறதும் ஸ்திரீக்கு வெட்கமானால் முக்காடிட்டுக்கொண்டிருக்கக்கடவ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ுருஷனானவன் தேவனுடைய சாயலும் மகிமையுமாயிருக்கிறபடியால், தன் தலையை மூடிக்கொள்ளவேண்டுவதில்லை; ஸ்திரீயானவள் புருஷனுடைய மகிமையாயிருக்கி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ருஷன் ஸ்திரீயிலிருந்து தோன்றினவனல்ல, ஸ்திரீயே புருஷனிலிருந்து தோன்றினவ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ருஷன் ஸ்திரீக்காகச் சிருஷ்டிக்கப்பட்டவனல்ல, ஸ்திரீயே புருஷனுக்காகச் சிருஷ்டிக்கப்பட்டவ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தூதர்களினிமித்தம் ஸ்திரீயானவள் தலையின்மேல் முக்காடிட்டுக்கொள்ள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ிலும் கர்த்தருக்குள் ஸ்திரீயில்லாமல் புருஷனுமில்லை, புருஷனில்லாமல் ஸ்திரீய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ஸ்திரீயானவள் புருஷனிலிருந்து தோன்றுகிறதுபோல, புருஷனும் ஸ்திரீயினால் தோன்றுகிறான்; சகலமும் தேவனால் உண்டாயி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ஸ்திரீயானவள் தேவனை நோக்கி ஜெபம்பண்ணுகையில், தன் தலையை மூடிக்கொள்ளாமலிருக்கிறது இலட்சணமாயிருக்குமோ என்று உங்களுக்குள்ளே நிதானித்துக்கொள்ள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ருஷன் மயிரை நீளமாய் வளர்க்கிறது அவனுக்கு கனவீனமாயிருக்கிறதென்ற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ஸ்திரீ தன் மயிரை நீளமாய் வளர்க்கிறது அவளுக்கு மகிமையாயிருக்கிறதென்றும் சுபாவமே உங்களுக்குப் போதிக்கிறதில்லையா? தலைமயிர் அவளுக்கு முக்காடாகக் கொடுக்கப்பட்டிருக்கிற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ஒருவன் வாக்குவாதஞ்செய்ய மனதாயிருந்தால், எங்களுக்கும், தேவனுடைய சபைகளுக்கும், அப்படிப்பட்ட வழக்கமில்லையென்று அறிய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ங்களைப் புகழாமல் இதைக்குறித்து உங்களுக்குக் கட்டளைகொடுக்கிறேன்; நீங்கள் கூடிவருதல் நன்மைக்கேதுவாயிராமல், தீமைக்கேதுவாயிருக்கிறத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, நீங்கள் சபையிலே கூடிவந்திருக்கும்போது, உங்களில் பிரிவினைகள் உண்டென்று கேள்விப்படுகிறேன், அதில் சிலவற்றை நம்ப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ங்களில் உத்தமர்கள் இன்னாரென்று வெளியாகும்படிக்கு மார்க்கபேதங்களும் உங்களுக்குள்ளே உண்டாயிருக்கவேண்டியத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ரிடத்தில் கூடிவரும்போது, அவனவன் தன்தன் சொந்த போஜனத்தை முந்திச் சாப்பிடுகிறான்; ஒருவன் பசியாயிருக்கிறான், ஒருவன் வெறியாயிருக்கி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ச் செய்கிறது கர்த்தருடைய இராப்போஜனம்பண்ணுதலல்லவே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சிக்கிறதற்கும் குடிக்கிறதற்கும் உங்களுக்கு வீடுகள் இல்லையா? தேவனுடைய சபையை அசட்டைபண்ணி இல்லாதவர்களை வெட்கப்படுத்துகிறீர்களா? உங்களுக்கு நான் என்னசொல்லுவேன்? இதைக்குறித்து உங்களைப் புகழ்வேனோ? புகழ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ன் உங்களுக்கு ஒப்புவித்ததைக் கர்த்தரிடத்தில் பெற்றுக்கொண்டேன்; என்னவெனில், கர்த்தராகிய இயேசு தாம் காட்டிக்கொடுக்கப்பட்ட அன்று இராத்திரியிலே அப்பத்தை எடு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ஸ்தோத்திரம்பண்ணி, அதைப்பிட்டு: நீங்கள் வாங்கிப் புசியுங்கள், இது உங்களுக்காகப் பிட்கப்படுகிற என்னுடைய சரீரமாயிருக்கிறது;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ோஜனம்பண்ணினபின்பு, அவர் அந்தப்படியே பாத்திரத்தையும் எடுத்து: இந்தப் பாத்திரம் என் இரத்தத்தினாலாகிய புதிய உடன்படிக்கையாயிருக்கிறது; நீங்கள் இதைப் பானம்பண்ணும்போதெல்லாம் என்னை நினைவுகூரும்படி இதைச் செய்யுங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 நீங்கள் இந்த அப்பத்தைப் புசித்து, இந்தப் பாத்திரத்தில் பானம்பண்ணும்போதெல்லாம் கர்த்தர் வருமளவும் அவருடைய மரணத்தைத் தெரிவிக்கிற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எவன் அபாத்திரமாய்க் கர்த்தருடைய அப்பத்தைப் புசித்து, அவருடைய பாத்திரத்தில் பாணம்பண்ணுகிறானோ, அவன் கர்த்தருடைய சரீரத்தையும் இரத்தத்தையும் குறித்துக் குற்றமுள்ளவனாயிருப்ப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 பானம்பண்ணக்க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ந்த மனுஷனும் தன்னைத்தானே சோதித்தறிந்து, இந்த அப்பத்தில் புசித்து, இந்தப் பாத்திரத்தில் பானம்பண்ணக்க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னத்தினாலெனில், அபாத்திரமாய்ப் போஜனபானம்பண்ணுகிறவன், கர்த்தருடைய சரீரம் இன்னதென்று நிதானித்து அறியாததினால், தனக்கு ஆக்கினைத்தீர்ப்பு வரும்படி போஜனபானம்பண்ணுகி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தினிமித்தம், உங்களில் அநேகர் பலவீனரும் வியாதியுள்ளவர்களுமாயிருக்கிறார்கள்; அநேகர் நித்திரையும் அடைந்த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ம்மை நாமே நிதானித்து அறிந்தால் நாம் நியாயந்தீர்க்கப்படோ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ம் நியாயந்தீர்க்கப்படும்போது உலகத்தோடே ஆக்கினைக்குள்ளாகத் தீர்க்கப்படாதபடிக்கு, கர்த்தராலே சிட்சிக்கப்படுகிறோ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ஆகையால், என் சகோதரரே, நீங்கள் போஜனம்பண்ணக் கூடிவரும்போது, ஒருவருக்காக ஒருவர் காத்தி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ங்கள் ஆக்கினைக்கேதுவாகக் கூடிவராதபடிக்கு, ஒருவனுக்குப் பசியிருந்தால் வீட்டிலே சாப்பிடக்கடவன். மற்றக் காரியங்களை நான் வரும்போது திட்டம்பண்ணுவ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கிறிஸ்துவைப் பின்பற்றுகிறதுபோல, நீங்கள் என்னைப் பின்பற்றுகிறவர்களாயி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கோதரரே, நீங்கள் எல்லாவற்றிலும் என்னை நினைத்துக்கொண்டு, நான் உங்களுக்கு ஒப்புவித்தபடி நீங்கள் கட்டளைகளைக் கைக்கொண்டு வருகிறதினிமித்தம் உங்களைப் புகழுகிற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ൽ ഏതു പുരുഷന്റെയും തല ക്രിസ്തു, സ്ത്രീയുടെ തല പുരുഷൻ, ക്രിസ്തുവിന്റെ തല ദൈവം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േണം എന്നു ഞാ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ൂടുപടം ഇട്ടു പ്രാർത്ഥിക്കയോ പ്രവചിക്കയോ ചെയ്യുന്ന ഏതു പുരുഷനും തന്റെ തലയെ അപമാന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മൂടുപടമില്ലാതെ പ്രാർത്ഥിക്കയോ പ്രവചിക്കയോ ചെയ്യുന്ന ഏതു സ്ത്രീയും തന്റെ തലയെ അപമാന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അവൾ ക്ഷൌരം ചെയ്യിച്ചതുപോലെയ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സ്ത്രീ മൂടുപടമിടുന്നില്ലെങ്കിൽ മുടി കത്രിച്ചുകളയട്ടെ. കത്രിക്കുന്നതോ ക്ഷൌരം ചെയ്യിക്കുന്നത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ത്രീക്കു ലജ്ജയെങ്കിൽ മൂടുപടം ഇട്ടുകൊള്ള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ുരുഷൻ ദൈവത്തിന്റെ പ്രതിമയും തേജസ്സും ആകയാൽ മൂടുപടം ഇടേണ്ടതല്ല. സ്ത്രീയോ പുരുഷന്റെ തേജസ്സ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രുഷൻ സ്ത്രീയിൽനിന്നല്ലല്ലോ സ്ത്രീ പുരുഷനിൽനിന്നത്രേ ഉണ്ടായ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ുരുഷൻ സ്ത്രീക്കായിട്ടല്ല സ്ത്രീ പുരുഷന്നായിട്ടല്ലോ സൃഷ്ടിക്കപ്പെട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കയാൽ സ്ത്രീക്കു ദൂതന്മാർ നിമിത്തം തലമേൽ അധീനതാലക്ഷ്യം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കർത്താവിൽ പുരുഷനെ കൂടാതെ സ്ത്രീയുമില്ല സ്ത്രീയെ കൂടാതെ പുരുഷന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്ത്രീ പുരുഷനിൽനിന്നു ഉണ്ടായതുപോലെ പുരുഷനും സ്ത്രീ മുഖാന്തരം ഉളവാകുന്നു; എന്നാൽ സകല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ം കാരണഭൂത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നിങ്ങൾ തന്നേ വിധിപ്പിൻ; സ്ത്രീ മൂടുപടം ഇടാതെ ദൈവത്തോടു പ്രാർത്ഥിക്കുന്നതു യോഗ്യ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പുരുഷൻ മുടി നീട്ടിയാൽ അതു അവന്നു അപമാനം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്ത്രീ മുടി നീട്ടിയാലോ അതു മൂടുപടത്തിന്നു പകരം നല്കിയിരിക്കകൊണ്ടു അവൾക്കു മാനം ആകുന്നു എ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കൃതി തന്നേ നിങ്ങളെ പഠിപ്പിക്കുന്ന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ഒരുത്തൻ തർക്കിപ്പാൻ ഭാവിച്ചാൽ അങ്ങനെയുള്ള മര്യാദ ഞങ്ങൾക്കില്ല ദൈവസഭകൾക്കുമില്ല എന്നു ഓർക്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നി ആജ്ഞാപിപ്പാൻ പോകുന്നതിൽ ഞാൻ നിങ്ങളെ പുകഴ്ത്തുന്നില്ല; നിങ്ങൾ കൂടിവരുന്നതിനാൽ നന്മെക്ക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ന്മെക്കത്രെ ഇടയാ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ഒന്നാമതു നിങ്ങൾ സഭകൂടുമ്പോൾ നിങ്ങളുടെ ഇടയിൽ ഭിന്നത ഉണ്ടെന്നു ഞാൻ കേൾക്കുന്നു; ഏത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സ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നിങ്ങളിൽ കൊള്ളാകുന്നവർ വെളിവാകേണ്ടതിന്നു നിങ്ങളുടെ ഇടയിൽ ഭിന്നപക്ഷങ്ങളും ഉണ്ടാകേണ്ട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ിങ്ങൾ കൂടിവരുമ്പോൾ കർത്താവിന്റെ അത്താഴമല്ല കഴ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ഭക്ഷണം കഴിക്കയിൽ ഓരോരുത്തൻ താന്താന്റെ അത്താഴം മുമ്പെ കഴിക്കുന്നു. അങ്ങനെ ഒരുവൻ വിശ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്റൊരുവൻ ലഹരിപിടിച്ചു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തിന്നുവാനും കുടിപ്പാനും നിങ്ങൾക്കു വീടുകൾ ഇല്ലയോ? അല്ല, ദൈവത്തിന്റെ സഭയെ നിങ്ങൾ തുച്ഛീകരിച്ച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ത്തവരെ ലജ്ജിപ്പിക്കുന്നുവോ? നിങ്ങളോടു എന്തു പറയേണ്ടു? നിങ്ങളെ പുകഴ്ത്തുകയോ? ഇതിൽ ഞാൻ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കഴ്ത്ത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ഞാൻ കർത്താവിങ്കൽ നിന്നു പ്രാപിക്കയും നിങ്ങൾക്കു ഏല്പിക്കയും ചെയ്തതു എന്തെന്നാൽ: കർത്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വിനെ കാണിച്ചുകൊടുത്ത രാത്രിയിൽ അവൻ അപ്പം എടുത്തു സ്തോത്രം ചൊല്ലി നുറുക്ക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ഇതു നിങ്ങൾക്കു വേണ്ടിയുള്ള എന്റെ ശരീരം; എന്റെ ഓർമ്മെക്കായി ഇതു ചെയ്‍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വ്വണ്ണം തന്നേ അത്താഴം കഴിഞ്ഞശേഷം അവൻ പാനപാത്രവും എടുത്തു; ഈ പാനപാത്രം എന്റെ രക്ത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ിയനിയമം ആകുന്നു; ഇതു കുടിക്കുമ്പോഴൊക്കെയും എന്റെ ഓർമ്മെക്കായി ചെയ്‍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ങ്ങനെ നിങ്ങൾ ഈ അപ്പം തിന്നുകയും പാനപാത്രം കുടിക്കയും ചെയ്യുമ്പോഴൊക്കെയും കർത്താവു വരുവോള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മരണത്തെ പ്രസ്താ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ുകൊണ്ടു അയോഗ്യമായി അപ്പം തിന്നുകയോ കർത്താവിന്റെ പാനപാത്രം കുടിക്കയോ ചെയ്യുന്നവൻ എല്ല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ർത്താവിന്റെ ശരീരവും രക്തവും സംബന്ധിച്ചു കുറ്റക്കാരൻ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മനുഷ്യൻ തന്നെത്താൻ ശോധന ചെയ്തിട്ടുവേണം ഈ അപ്പം തിന്നുകയും പാനപാത്രത്തിൽനിന്നു കുട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തിന്നുകയും കുടിക്കയും ചെയ്യുന്നവൻ ശരീരത്തെ വിവേചിക്കാഞ്ഞാൽ തനിക്കു ശിക്ഷാവിധി തിന്ന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തുഹേതുവായി നിങ്ങളിൽ പലരും ബലഹീനരും രോഗികളും ആകുന്നു; അനേകരും നിദ്രകൊള്ള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ാം നമ്മെത്തന്നേ വിധിച്ചാൽ വിധിക്കപ്പെട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വിധിക്കപ്പെടുന്നു എങ്കിലോ നാം ലോകത്തോടുകൂടെ ശിക്ഷാവിധിയിൽ അകപ്പെടാതിരിക്കേണ്ടതിന്നു ക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െ ബാലശിക്ഷ കഴിക്ക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ആകയാൽ സഹോദരന്മാരേ, നിങ്ങൾ ഭക്ഷണം കഴിപ്പാൻ കൂടുമ്പോൾ അന്യോന്യം കാത്ത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വല്ലവന്നും വിശക്കുന്നു എങ്കിൽ നിങ്ങൾ ഒരുമിച്ചു കൂടുന്നതു ന്യായവിധിക്കു ഹേതുവാകാതിരിക്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വീട്ടിൽവെച്ചു ഭക്ഷണം കഴിക്കട്ടെ. ശേഷം കാര്യങ്ങളെ ഞാൻ വന്നിട്ടു ക്രമപ്പെട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ക്രിസ്തുവിന്റെ അനുകാരിയായിരിക്കുന്നതുപോലെ നിങ്ങളും എന്റെ അനുകാരികൾ ആ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ങ്ങൾ സകലത്തിലും എന്നെ ഓർക്കുകയും ഞാൻ നിങ്ങളെ ഏല്പിച്ച കല്പനകളെ പ്രമാണിക്കയും ചെയ്കയാൽ നിങ്ങ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കഴ്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കൊരിന്ത്യർ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2026-10-21T06:23:31Z</dcterms:created>
  <dcterms:modified xsi:type="dcterms:W3CDTF">2026-10-21T06:23:31Z</dcterms:modified>
  <dc:title>1 കൊരിന്ത്യർ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