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மையற்காரன், ஒரு முன்னந்தொடையையும், அதனோடிருந்ததையும் எடுத்துக்கொண்டு வந்து, அதை சவுலுக்குமுன் வைத்தான்; அப்பொழுது சாமுவேல்: இதோ, இது உனக்கென்று வைக்கப்பட்டது, இதை உனக்கு முன்பாக வைத்துச் சாப்பிடு; நான் ஜனங்களை விருந்துக்கு அழைத்ததுமுதல், இதுவரைக்கும் இது உனக்காக வைக்கப்பட்டிருந்தது என்றான்; அப்படியே சவுல் அன்றையதினம் சாமுவேலோடே சாப்பி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மையற்காரன், ஒரு முன்னந்தொடையையும், அதனோடிருந்ததையும் எடுத்துக்கொண்டு வந்து, அதை சவுலுக்குமுன் வைத்தான்; அப்பொழுது சாமுவேல்: இதோ, இது உனக்கென்று வைக்கப்பட்டது, இதை உனக்கு முன்பாக வைத்துச் சாப்பிடு; நான் ஜனங்களை விருந்துக்கு அழைத்ததுமுதல், இதுவரைக்கும் இது உனக்காக வைக்கப்பட்டிருந்தது என்றான்; அப்படியே சவுல் அன்றையதினம் சாமுவேலோடே சாப்ப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மையற்காரன், ஒரு முன்னந்தொடையையும், அதனோடிருந்ததையும் எடுத்துக்கொண்டு வந்து, அதை சவுலுக்குமுன் வைத்தான்; அப்பொழுது சாமுவேல்: இதோ, இது உனக்கென்று வைக்கப்பட்டது, இதை உனக்கு முன்பாக வைத்துச் சாப்பிடு; நான் ஜனங்களை விருந்துக்கு அழைத்ததுமுதல், இதுவரைக்கும் இது உனக்காக வைக்கப்பட்டிருந்தது என்றான்; அப்படியே சவுல் அன்றையதினம் சாமுவேலோடே சாப்ப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மையற்காரன், ஒரு முன்னந்தொடையையும், அதனோடிருந்ததையும் எடுத்துக்கொண்டு வந்து, அதை சவுலுக்குமுன் வைத்தான்; அப்பொழுது சாமுவேல்: இதோ, இது உனக்கென்று வைக்கப்பட்டது, இதை உனக்கு முன்பாக வைத்துச் சாப்பிடு; நான் ஜனங்களை விருந்துக்கு அழைத்ததுமுதல், இதுவரைக்கும் இது உனக்காக வைக்கப்பட்டிருந்தது என்றான்; அப்படியே சவுல் அன்றையதினம் சாமுவேலோடே சாப்ப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மேடையிலிருந்து பட்டணத்திற்கு இறங்கிவந்தபின்பு, அவன் மேல்வீட்டிலே சவுலோடே பேசிக்கொண்ட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திகாலமே கிழக்கு வெளுக்கிற நேரத்தில் எழுந்திருந்தபோது, சாமுவேல் சவுலை மேல்வீட்டின் மேல் அழைத்து: நான் உன்னை அனுப்பிவிடும்படிக்கு ஆயத்தப்படு என்றான்; சவுல் ஆயத்தப்பட்டபோது, அவனும் சாமுவேலும் இருவருமாக வெளியே புறப்ப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திகாலமே கிழக்கு வெளுக்கிற நேரத்தில் எழுந்திருந்தபோது, சாமுவேல் சவுலை மேல்வீட்டின் மேல் அழைத்து: நான் உன்னை அனுப்பிவிடும்படிக்கு ஆயத்தப்படு என்றான்; சவுல் ஆயத்தப்பட்டபோது, அவனும் சாமுவேலும் இருவருமாக வெளியே புற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பட்டணத்தின் கடைசி மட்டும் இறங்கி வந்த போது, சாமுவேல் சவுலைப் பார்த்து: வேலைக்காரனை நமக்கு முன்னே நடந்துபோகச் சொல் என்றான்; அப்படியே அவன் நடந்து போனான்; இப்பொழுது நான் தேவனுடைய வார்த்தையை உனக்குத் தெரிவிக்கும்படிக்கு, நீ சற்றே தரித்துநில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பட்டணத்தின் கடைசி மட்டும் இறங்கி வந்த போது, சாமுவேல் சவுலைப் பார்த்து: வேலைக்காரனை நமக்கு முன்னே நடந்துபோகச் சொல் என்றான்; அப்படியே அவன் நடந்து போனான்; இப்பொழுது நான் தேவனுடைய வார்த்தையை உனக்குத் தெரிவிக்கும்படிக்கு, நீ சற்றே தரித்துநில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கோத்திரத்தாரில் கீஸ் என்னும் பேருள்ள மகா பராக்கிரமசாலியான ஒரு மனுஷன் இருந்தான்; அவன் பென்யமீன் கோத்திரத்தானாகிய அபியாவின் மகனான பெகோராத்திற்குப் பிறந்த சேரோரின் புத்திரனாகிய அபீயேலின் குமார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கோத்திரத்தாரில் கீஸ் என்னும் பேருள்ள மகா பராக்கிரமசாலியான ஒரு மனுஷன் இருந்தான்; அவன் பென்யமீன் கோத்திரத்தானாகிய அபியாவின் மகனான பெகோராத்திற்குப் பிறந்த சேரோரின் புத்திரனாகிய அபீயேலின் குமார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ச் சவுல் என்னும் பேருள்ள சவுந்தரியமான வாலிபனாகிய ஒரு குமாரன் இருந்தான்; இஸ்ரவேல் புத்திரரில் அவனைப்பார்க்கிலும் சவுந்தரியவான் இல்லை; எல்லா ஜனங்களும் அவன் தோளுக்குக் கீழாயிருக்கத்தக்க உயரமுள்ளவனாய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ச் சவுல் என்னும் பேருள்ள சவுந்தரியமான வாலிபனாகிய ஒரு குமாரன் இருந்தான்; இஸ்ரவேல் புத்திரரில் அவனைப்பார்க்கிலும் சவுந்தரியவான் இல்லை; எல்லா ஜனங்களும் அவன் தோளுக்குக் கீழாயிருக்கத்தக்க உயரமுள்ளவனாய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ின் தகப்பனாகிய கீசுடைய கழுதைகள் காணாமற்போயிற்று; ஆகையால் கீஸ் தன் குமாரனாகிய சவுலை நோக்கி: நீ வேலைக்காரரில் ஒருவனைக் கூட்டிக்கொண்டு, கழுதைகளைத் தேட, புறப்பட்டுப்போ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ின் தகப்பனாகிய கீசுடைய கழுதைகள் காணாமற்போயிற்று; ஆகையால் கீஸ் தன் குமாரனாகிய சவுலை நோக்கி: நீ வேலைக்காரரில் ஒருவனைக் கூட்டிக்கொண்டு, கழுதைகளைத் தேட, புறப்பட்டுப்போ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அவன் எப்பிராயீம் மலைகளையும் சலீஷா நாட்டையும் கடந்துபோனான்; அங்கே அவைகளைக் காணாமல் சாலீம் நாட்டைக்கடந்தார்கள். அங்கேயும் காணவில்லை, பென்யமீன் நாட்டை உருவக்கடந்தும் அவைகளைக் காண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அவன் எப்பிராயீம் மலைகளையும் சலீஷா நாட்டையும் கடந்துபோனான்; அங்கே அவைகளைக் காணாமல் சாலீம் நாட்டைக்கடந்தார்கள். அங்கேயும் காணவில்லை, பென்யமீன் நாட்டை உருவக்கடந்தும் அவைகளைக் காண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அவன் எப்பிராயீம் மலைகளையும் சலீஷா நாட்டையும் கடந்துபோனான்; அங்கே அவைகளைக் காணாமல் சாலீம் நாட்டைக்கடந்தார்கள். அங்கேயும் காணவில்லை, பென்யமீன் நாட்டை உருவக்கடந்தும் அவைகளைக் காண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சூப் என்னும் நாட்டிற்கு வந்தபோது, சவுல் தன்னோடிருந்த வேலைக்காரனை நோக்கி: என் தகப்பன், கழுதைகளின் மேலுள்ள கவலையைவிட்டு, நமக்காகக் கவலைப்படாதபடிக்குத் திரும்பிப்போவோம் வா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சூப் என்னும் நாட்டிற்கு வந்தபோது, சவுல் தன்னோடிருந்த வேலைக்காரனை நோக்கி: என் தகப்பன், கழுதைகளின் மேலுள்ள கவலையைவிட்டு, நமக்காகக் கவலைப்படாதபடிக்குத் திரும்பிப்போவோம் வா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ன்: இதோ, இந்தப் பட்டணத்திலே தேவனுடைய மனுஷன் ஒருவர் இருக்கிறார்; அவர் பெரியவர்; அவர் சொல்லுகிறதெல்லாம் தப்பாமல் நடக்கும்; அங்கே போவோம்; ஒரு வேளை அவர் நாம் போகவேண்டிய நம்முடைய வழியை நமக்குத் தெரிவிப்ப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ன்: இதோ, இந்தப் பட்டணத்திலே தேவனுடைய மனுஷன் ஒருவர் இருக்கிறார்; அவர் பெரியவர்; அவர் சொல்லுகிறதெல்லாம் தப்பாமல் நடக்கும்; அங்கே போவோம்; ஒரு வேளை அவர் நாம் போகவேண்டிய நம்முடைய வழியை நமக்குத் தெரிவிப்ப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ன்: இதோ, இந்தப் பட்டணத்திலே தேவனுடைய மனுஷன் ஒருவர் இருக்கிறார்; அவர் பெரியவர்; அவர் சொல்லுகிறதெல்லாம் தப்பாமல் நடக்கும்; அங்கே போவோம்; ஒரு வேளை அவர் நாம் போகவேண்டிய நம்முடைய வழியை நமக்குத் தெரிவிப்ப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வேலைக்காரனைப் பார்த்து: நாம் போனாலும் அந்த மனுஷனுக்கு என்னத்தைக் கொண்டுபோவோம்; நம்முடைய பைகளில் இருந்த தின்பண்டங்கள் செலவழிந்துபோயிற்று; தேவனுடைய மனுஷனாகிய அவருக்குக் கொண்டு போகத்தக்க காணிக்கை நம்மிடத்தில் ஒன்றும் இல்லையே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வேலைக்காரனைப் பார்த்து: நாம் போனாலும் அந்த மனுஷனுக்கு என்னத்தைக் கொண்டுபோவோம்; நம்முடைய பைகளில் இருந்த தின்பண்டங்கள் செலவழிந்துபோயிற்று; தேவனுடைய மனுஷனாகிய அவருக்குக் கொண்டு போகத்தக்க காணிக்கை நம்மிடத்தில் ஒன்றும் இல்லையே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வேலைக்காரனைப் பார்த்து: நாம் போனாலும் அந்த மனுஷனுக்கு என்னத்தைக் கொண்டுபோவோம்; நம்முடைய பைகளில் இருந்த தின்பண்டங்கள் செலவழிந்துபோயிற்று; தேவனுடைய மனுஷனாகிய அவருக்குக் கொண்டு போகத்தக்க காணிக்கை நம்மிடத்தில் ஒன்றும் இல்லையே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வேலைக்காரன் பின்னும் சவுலைப் பார்த்து: இதோ, என் கையில் இன்னும் கால்சேக்கல் வெள்ளியிருக்கிறது; தேவனுடைய மனுஷன் நமக்கு நம்முடைய வழியை அறிவிக்கும் படிக்கு, அதை அவருக்குக் கொடுப்ப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வேலைக்காரன் பின்னும் சவுலைப் பார்த்து: இதோ, என் கையில் இன்னும் கால்சேக்கல் வெள்ளியிருக்கிறது; தேவனுடைய மனுஷன் நமக்கு நம்முடைய வழியை அறிவிக்கும் படிக்கு, அதை அவருக்குக் கொடுப்ப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ற்காலத்தில் இஸ்ரவேலில் யாதொருவர் தேவனிடத்தில் விசாரிக்கப்போனால், ஞான திஷ்டிக்காரனிடத்திற்குப் போவோம் வாருங்கள் என்பார்கள்; இந்நாளிலே தீர்க்கதரிசி என்னப்படுகிறவன் முற்காலத்தில் ஞானதிருஷ்டிக்காரன் என்னப்பட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ற்காலத்தில் இஸ்ரவேலில் யாதொருவர் தேவனிடத்தில் விசாரிக்கப்போனால், ஞான திஷ்டிக்காரனிடத்திற்குப் போவோம் வாருங்கள் என்பார்கள்; இந்நாளிலே தீர்க்கதரிசி என்னப்படுகிறவன் முற்காலத்தில் ஞானதிருஷ்டிக்காரன் என்னப்பட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ற்காலத்தில் இஸ்ரவேலில் யாதொருவர் தேவனிடத்தில் விசாரிக்கப்போனால், ஞான திஷ்டிக்காரனிடத்திற்குப் போவோம் வாருங்கள் என்பார்கள்; இந்நாளிலே தீர்க்கதரிசி என்னப்படுகிறவன் முற்காலத்தில் ஞானதிருஷ்டிக்காரன் என்னப்பட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 தன் வேலைக்காரனை நோக்கி: நல்லகாரியம் சொன்னாய், போவோம் வா என்றான்; அப்படியே தேவனுடைய மனுஷன் இருந்த அந்தப் பட்டணத்திற்குப் 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 தன் வேலைக்காரனை நோக்கி: நல்லகாரியம் சொன்னாய், போவோம் வா என்றான்; அப்படியே தேவனுடைய மனுஷன் இருந்த அந்தப் பட்டணத்திற்குப் 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ட்டணத்து மேட்டின் வழியாய் ஏறுகிறபோது, தண்ணீர் எடுக்கவந்த பெண்களைக் கண்டு: ஞானதிருஷ்டிக்காரன் இங்கே இருக்கிறாரா என்று அவர்களைக் கேட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ட்டணத்து மேட்டின் வழியாய் ஏறுகிறபோது, தண்ணீர் எடுக்கவந்த பெண்களைக் கண்டு: ஞானதிருஷ்டிக்காரன் இங்கே இருக்கிறாரா என்று அவர்களைக் கே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இருக்கிறார்; இதோ, உங்களுக்கு எதிரே இருக்கிறார்; தீவிரமாய்ப் போங்கள்; இன்றைக்கு ஜனங்கள் மேடையில் பலியிடுகிறபடியினால், இன்றையதினம் பட்டணத்திற்கு வந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இருக்கிறார்; இதோ, உங்களுக்கு எதிரே இருக்கிறார்; தீவிரமாய்ப் போங்கள்; இன்றைக்கு ஜனங்கள் மேடையில் பலியிடுகிறபடியினால், இன்றையதினம் பட்டணத்திற்கு வந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ட்டணத்திற்குள் பிரவேசித்தவுடனே, அவர் மேடையின்மேல் போஜனம் பண்ணப்போகிறதற்கு முன்னே அவரைக் காண்பீர்கள்; அவர் வருமட்டும் ஜனங்கள் போஜனம் பண்ணமாட்டார்கள்; பலியிட்டதை அவர் ஆசீர்வதிப்பார்; பின்பு அழைக்கப்பட்டவர்கள் போஜனம் பண்ணுவார்கள்; உடனே போங்கள்; இந்நேரத்திலே அவரைக் கண்டுகொள்ளலாம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ட்டணத்திற்குள் பிரவேசித்தவுடனே, அவர் மேடையின்மேல் போஜனம் பண்ணப்போகிறதற்கு முன்னே அவரைக் காண்பீர்கள்; அவர் வருமட்டும் ஜனங்கள் போஜனம் பண்ணமாட்டார்கள்; பலியிட்டதை அவர் ஆசீர்வதிப்பார்; பின்பு அழைக்கப்பட்டவர்கள் போஜனம் பண்ணுவார்கள்; உடனே போங்கள்; இந்நேரத்திலே அவரைக் கண்டுகொள்ளலாம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ட்டணத்திற்குள் பிரவேசித்தவுடனே, அவர் மேடையின்மேல் போஜனம் பண்ணப்போகிறதற்கு முன்னே அவரைக் காண்பீர்கள்; அவர் வருமட்டும் ஜனங்கள் போஜனம் பண்ணமாட்டார்கள்; பலியிட்டதை அவர் ஆசீர்வதிப்பார்; பின்பு அழைக்கப்பட்டவர்கள் போஜனம் பண்ணுவார்கள்; உடனே போங்கள்; இந்நேரத்திலே அவரைக் கண்டுகொள்ளலா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ட்டணத்திற்குப் போய், பட்டணத்தின் நடுவே சேர்ந்தபோது, இதோ, சாமுவேல் மேடையின் மேல் ஏறிப்போகிறதற்காக, அவர்களுக்கு எதிரே புறப்பட்டுவ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ட்டணத்திற்குப் போய், பட்டணத்தின் நடுவே சேர்ந்தபோது, இதோ, சாமுவேல் மேடையின் மேல் ஏறிப்போகிறதற்காக, அவர்களுக்கு எதிரே புறப்பட்டுவ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வுல் வர ஒரு நாளுக்கு முன்னே கர்த்தர் சாமுவேலின் காதுகேட்க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ளை இந்நேரத்திற்குப் பென்யமீன் நாட்டானாகிய ஒரு மனுஷனை உன்னிடத்தில் அனுப்புவேன்; அவனை என் ஜனமாகிய இஸ்ரவேலின்மேல் அதிபதியாக அபிஷேகம் பண்ணக்கடவாய்; அவன் என் ஜனத்தைப் பெலிஸ்தரின் கைக்கு நீங்கலாக்கி ரட்சிப்பான்; என் ஜனத்தின் முறையிடுதல் என்னிடத்தில் வந்து எட்டினபடியினால், நான் அவர்களைக் கடாட்சித்தேன் என்று வெளிப்படுத்தியிருந்த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ளை இந்நேரத்திற்குப் பென்யமீன் நாட்டானாகிய ஒரு மனுஷனை உன்னிடத்தில் அனுப்புவேன்; அவனை என் ஜனமாகிய இஸ்ரவேலின்மேல் அதிபதியாக அபிஷேகம் பண்ணக்கடவாய்; அவன் என் ஜனத்தைப் பெலிஸ்தரின் கைக்கு நீங்கலாக்கி ரட்சிப்பான்; என் ஜனத்தின் முறையிடுதல் என்னிடத்தில் வந்து எட்டினபடியினால், நான் அவர்களைக் கடாட்சித்தேன் என்று வெளிப்படுத்தியிருந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ளை இந்நேரத்திற்குப் பென்யமீன் நாட்டானாகிய ஒரு மனுஷனை உன்னிடத்தில் அனுப்புவேன்; அவனை என் ஜனமாகிய இஸ்ரவேலின்மேல் அதிபதியாக அபிஷேகம் பண்ணக்கடவாய்; அவன் என் ஜனத்தைப் பெலிஸ்தரின் கைக்கு நீங்கலாக்கி ரட்சிப்பான்; என் ஜனத்தின் முறையிடுதல் என்னிடத்தில் வந்து எட்டினபடியினால், நான் அவர்களைக் கடாட்சித்தேன் என்று வெளிப்படுத்தியிருந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முவேல் சவுலைக் கண்ட போது, கர்த்தர் அவனிடத்தில்: இதோ, நான் உனக்குச் சொல்லியிருந்த மனுஷன் இவனே; இவன் தான் என் ஜனத்தை ஆளுவா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முவேல் சவுலைக் கண்ட போது, கர்த்தர் அவனிடத்தில்: இதோ, நான் உனக்குச் சொல்லியிருந்த மனுஷன் இவனே; இவன் தான் என் ஜனத்தை ஆளுவா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வுல் நடுவாசலிலே சாமுவேலிடத்தில் வந்து: ஞானதிருஷ்டிக்காரன் வீடு எங்கே, சொல்லும் என்று கேட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வுல் நடுவாசலிலே சாமுவேலிடத்தில் வந்து: ஞானதிருஷ்டிக்காரன் வீடு எங்கே, சொல்லும் என்று கே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் சவுலுக்குப் பிரதியுத்தரமாக: ஞானதிருஷ்டிக்காரன் நான் தான்; நீ எனக்கு முன்னே மேடையின்மேல் ஏறிப்போ; நீங்கள் இன்றைக்கு என்னோடே போஜனம்பண்ணவேண்டும்; நாளைக்காலமே நான் உன் இருதயத்தில் உள்ளது எல்லாவற்றையும் உனக்கு அறிவித்து, உன்னை அனுப்பிவிடுவ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் சவுலுக்குப் பிரதியுத்தரமாக: ஞானதிருஷ்டிக்காரன் நான் தான்; நீ எனக்கு முன்னே மேடையின்மேல் ஏறிப்போ; நீங்கள் இன்றைக்கு என்னோடே போஜனம்பண்ணவேண்டும்; நாளைக்காலமே நான் உன் இருதயத்தில் உள்ளது எல்லாவற்றையும் உனக்கு அறிவித்து, உன்னை அனுப்பிவிடு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் சவுலுக்குப் பிரதியுத்தரமாக: ஞானதிருஷ்டிக்காரன் நான் தான்; நீ எனக்கு முன்னே மேடையின்மேல் ஏறிப்போ; நீங்கள் இன்றைக்கு என்னோடே போஜனம்பண்ணவேண்டும்; நாளைக்காலமே நான் உன் இருதயத்தில் உள்ளது எல்லாவற்றையும் உனக்கு அறிவித்து, உன்னை அனுப்பிவிடுவ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நாளைக்கு முன்னே காணாமற்போன கழுதைகளைப் பற்றிக் கவலைப்படவேண்டாம்; அவைகள் அகப்பட்டது; இதல்லாமல் சகல இஸ்ரவேலின் அபேட்சையும் யாரை நாடுகிறது? உன்னையும் உன் வீட்டார் அனைவரையும் அல்லவா?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நாளைக்கு முன்னே காணாமற்போன கழுதைகளைப் பற்றிக் கவலைப்படவேண்டாம்; அவைகள் அகப்பட்டது; இதல்லாமல் சகல இஸ்ரவேலின் அபேட்சையும் யாரை நாடுகிறது? உன்னையும் உன் வீட்டார் அனைவரையும் அல்லவா?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நாளைக்கு முன்னே காணாமற்போன கழுதைகளைப் பற்றிக் கவலைப்படவேண்டாம்; அவைகள் அகப்பட்டது; இதல்லாமல் சகல இஸ்ரவேலின் அபேட்சையும் யாரை நாடுகிறது? உன்னையும் உன் வீட்டார் அனைவரையும் அல்லவா?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வுல் பிரதியுத்தரமாக: நான் இஸ்ரவேல் கோத்திரங்களிலே சிறிதான பென்யமீன் கோத்திரத்தான் அல்லவா? பென்யமீன் கோத்திரத்துக் குடும்பங்களிலெல்லாம் என் குடும்பம் அற்பமானது அல்லவா? நீர் இப்படிப்பட்ட வார்த்தையை என்னிடத்தில் சொல்வானே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வுல் பிரதியுத்தரமாக: நான் இஸ்ரவேல் கோத்திரங்களிலே சிறிதான பென்யமீன் கோத்திரத்தான் அல்லவா? பென்யமீன் கோத்திரத்துக் குடும்பங்களிலெல்லாம் என் குடும்பம் அற்பமானது அல்லவா? நீர் இப்படிப்பட்ட வார்த்தையை என்னிடத்தில் சொல்வானேன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வுல் பிரதியுத்தரமாக: நான் இஸ்ரவேல் கோத்திரங்களிலே சிறிதான பென்யமீன் கோத்திரத்தான் அல்லவா? பென்யமீன் கோத்திரத்துக் குடும்பங்களிலெல்லாம் என் குடும்பம் அற்பமானது அல்லவா? நீர் இப்படிப்பட்ட வார்த்தையை என்னிடத்தில் சொல்வானேன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முவேல் சவுலையும் அவன் வேலைக்காரனையும் போஜனசாலைக்குள் அழைத்துக்கொண்டுபோய், அவர்களை அழைக்கப்பட்டவர்களுக்குள்ளே தலைமையான இடத்திலே வைத்தான்; அழைக்கப்பட்டவர்கள் ஏறக்குறைய முப்பதுபேராயிரு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சாமுவேல் சமையற்காரனைப் பார்த்து: நான் உன் கையிலே ஒரு பங்கைக் கொடுத்துவைத்தேனே, அதைக் கொண்டுவந்து வை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சாமுவேல் சமையற்காரனைப் பார்த்து: நான் உன் கையிலே ஒரு பங்கைக் கொடுத்துவைத்தேனே, அதைக் கொண்டுவந்து வை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ಅಡಿಗೆಯವನು ಒಂದು ಮುಂದೊಡೆಯನ್ನೂ ಅದರ ಸಂಗಡ ಇದ್ದದ್ದನ್ನೂ ತಂದು ಅದನ್ನು ಸೌಲನ ಮುಂದೆ ಇಟ್ಟನು. ಆಗ ಸಮುವೇಲ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ೌಲನಿಗೆ--ಇಗೋ, ಇದು ನಿನ ಗೋಸ್ಕರ ಪ್ರತ್ಯೇಕಿಸಿದ್ದು ತೆಗೆದುಕೊಂಡು ತಿನ್ನು. ಯಾಕಂದರೆ ನಾನು ಜನರನ್ನು ಕರೆದಿದ್ದೇ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 ಕಾಲದಿಂದ ಈ ವರೆಗೂ ನಿನಗೋಸ್ಕರ ಇಡಲ್ಪಟ್ಟಿತ್ತು ಅಂದನು. ಹಾಗೆಯೇ ಸೌಲನು ಆ ದಿವಸದಲ್ಲಿ ಸಮುವೇಲ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ಊಟ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ರು ಗುಡ್ಡದಿಂದ ಇಳಿದು ಪಟ್ಟಣಕ್ಕೆ ಬಂದಾಗ ಸಮು ವೇಲನು ಮಾಳಿಗೆಯ ಮೇಲೆ ಸೌಲನ ಸಂಗಡ ಮಾತನ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ರು ಸೂರ್ಯೋದಯದಲ್ಲಿ ಎದ್ದು ಸಮುವೇಲನು ಸೌಲನನ್ನು ಮಾಳಿಗೆಯ ಮೇಲೆ ಕರೆದು--ಏಳು, ನಾನು ನಿನ್ನನ್ನು ಕಳುಹಿಸುತ್ತೇ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ಹಾಗೆಯೇ ಸೌಲನು ಎದ್ದನು; ಆಗ ಸೌಲನೂ ಸಮುವೇಲನೂ ಇಬ್ಬರೂ ಹೊರಗೆ ಹೊರ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ಊರಿನ ಹೊರಗೆ ಬರುತ್ತಿರುವಾಗ ಸಮುವೇಲನು ಸೌಲನಿಗೆ--ನಾನು ದೇವರ ವಾರ್ತೆಯನ್ನು ನಿನಗೆ ತಿಳಿಸುವ ಹಾಗೆ ಸ್ವಲ್ಪಹೊ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ು; ನಿನ್ನ ಸೇವಕನನ್ನು ನಮ್ಮ ಮುಂದೆ ಹೋಗಲು ಹೇಳು ಅಂದನು. (ಅವನು ಮುಂದೆ ಹೋದನ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ಬೆನ್ಯಾವಿಾನನ ವಂಶದವನಾದ ಕೀಷನೆಂಬ ಒಬ್ಬ ಮನುಷ್ಯನಿದ್ದನು. ಇವನು ಅಬೀಯೇಲನ ಮಗನು, ಇವನು ಚೆರೋರನ ಮಗನು, ಇ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ಕೋರತನ ಮಗನು, ಇವನು ಅಫೀಹನ ಮಗನು ಇವನು ಪರಾಕ್ರಮಶಾಲಿಯಾಗಿ 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ವನಿಗೆ ಒಳ್ಳೇ ಯೌವನಸ್ಥ ನಾದ ಸೌಲನೆಂಬ ಹೆಸರುಳ್ಳ ಒಬ್ಬ ಸುಂದರನಾದ ಮಗನಿದ್ದನು. ಇಸ್ರಾ ಯೇಲ್‌ ಮಕ್ಕಳಲ್ಲಿ ಅವನಿಗ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ೌಂದರ್ಯವುಳ್ಳವನು ಒಬ್ಬನೂ ಇರಲಿಲ್ಲ. ಜನರ ಗುಂಪಿನಲ್ಲಿ ಅವನ ಹೆಗಲೂ ತಲೆಯೂ ಕಾಣುವಷ್ಟು ಎತ್ತರವಾದವ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ೌಲನ ತಂದೆಯಾದ ಕೀಷನ ಕತ್ತೆಗಳು ಕಾಣದೆ ಹೋದದರಿಂದ ಅವನು ತನ್ನ ಮಗನಾದ ಸೌಲ ನಿಗೆ--ನೀನೆದ್ದು ಕೆಲಸದವ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ನನ್ನು ನಿನ್ನ ಸಂಗಡ ಕರಕೊಂಡು ಕತ್ತೆಗಳನ್ನು ಹುಡುಕಲು ಹೋಗ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ಾಗೆಯೇ ಅವನು ಎಫ್ರಾಯಾಮ್‌ ಬೆಟ್ಟವನ್ನೂ ಶಾಲೀಷಾ ದೇಶವನ್ನೂ ದಾಟಿಹೋದನು; ಆದರೆ ಅವು ಸಿಕ್ಕಲಿಲ್ಲ. ಅವನು ಶಾಲೀಮ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ನ್ನು ಹಾದುಹೋದನು; ಅಲ್ಲಿಯೂ ಅವುಗಳು ಇಲ್ಲದೆ ಹೋದವು. ಅವನು ಬೆನ್ಯಾವಿಾನನ ದೇಶವನ್ನು ದಾಟಿ ದರೂ ಅವುಗಳನ್ನು ಕಾಣ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ಚೂಫ್‌ ಎಂಬ ದೇಶಕ್ಕೆ ಬಂದಾಗ ಸೌಲನು ತನ್ನ ಸಂಗಡ ಇದ್ದ ಸೇವಕನಿಗೆ--ನನ್ನ ತಂದೆಯು ಕತ್ತೆಗಳ ಮೇಲೆ ಇ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ಂತೆಯನ್ನು ಬಿಟ್ಟು ನಮಗೋಸ್ಕರ ಚಿಂತೆಪಡದ ಹಾಗೆ ನಾವು ಹಿಂದಕ್ಕೆ ಹೋಗೋಣ ಬಾ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ದಕ್ಕವನು--ಇಗೋ, ಈ ಪಟ್ಟಣ ದಲ್ಲಿ ದೇವರ ಮನುಷ್ಯನೊಬ್ಬನಿದ್ದಾನೆ; ಅವನು ಗೌರವ ವುಳ್ಳ ಮನುಷ್ಯನು. ಅವನು ಹೇಳುವದ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 ವಾಗಿ ಆಗುವದು. ಈಗ ನಾವು ಅಲ್ಲಿಗೆ ಹೋಗೋಣ; ಒಂದು ವೇಳೆ, ನಾವು ಹೋಗಬೇಕೆಂದಿರುವ ನಮ್ಮ ಮಾರ್ಗವನ್ನು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ಸೌಲನು ತನ್ನ ಸೇವಕನಿಗೆ--ಇಗೋ, ನಾವು ಆ ಮನುಷ್ಯನ ಬಳಿಗೆ ಹೋದರೆ ಏನು ತಕ್ಕೊಂಡು ಹೋಗುವದು? ಯಾಕಂದರೆ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ಸಿಬೆಗಳಲ್ಲಿ ಇರುವ ರೊಟ್ಟಿ ಮುಗಿದುಹೋಯಿತು. ದೇವರ ಮನುಷ್ಯನ ಬಳಿಗೆ ತಕ್ಕೊಂಡು ಹೋಗಲು ತಕ್ಕ ಕಾಣಿಕೆ ಇಲ್ಲ;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 ಏನ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ದಕ್ಕೆ ಆ ಸೇವಕನು ಸೌಲನಿಗೆ ಪ್ರತ್ಯುತ್ತರವಾಗಿ--ಇಗೋ, ನನ್ನ ಕೈಯಲ್ಲಿ ಕಾಲು ಶೆಕೇಲು ಬೆಳ್ಳಿ ಅದೆ; ದೇವರ ಮನುಷ್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ಮಾರ್ಗವನ್ನು ತಿಳಿಸುವ ಹಾಗೆ ನಾನು ಅದನ್ನು ಅವನಿಗೆ ಕೊ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(ಪೂರ್ವದಲ್ಲಿ ಇಸ್ರಾಯೇಲಿನಲ್ಲಿ ಯಾವನಾದರೂ ದೇವರ ಹತ್ತಿರ ವಿಚಾರಿಸಬೇಕಾದರೆ--ದೀರ್ಘ ದರ್ಶಿಯ ಬಳಿಗೆ ಹೋಗೋಣ ಬನ್ನ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ವನು.) ಯಾಕಂದರೆ ಈ ಕಾಲದಲ್ಲಿ ಪ್ರವಾದಿ ಎಂದು ಕರೆಯಲ್ಪ ಟ್ಟವನು ಪೂರ್ವಕಾಲದಲ್ಲಿ ದೀರ್ಘದರ್ಶ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್ಪಡ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ಸೌಲನು ಸೇವಕನಿಗೆನಿನ್ನ ಮಾತು ಒಳ್ಳೇದು; ನಾವು ಹೋಗೋಣ ಬಾ ಅಂದನು. ಅವರು ದೇವರ ಮನುಷ್ಯನಿದ್ದ ಆ ಪಟ್ಟಣ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ದಿನ್ನೆಯನ್ನು ಹತ್ತಿ ಪಟ್ಟಣ ದೊಳಗೆ ಹೋಗುವಾಗ ನೀರು ಸೇದಲು ಬರುವ ಹುಡುಗಿಯರನ್ನು ನೋಡಿ -- ದರ್ಶಿಯು ಇ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ಾನೋ? ಎಂದು ಅವರನ್ನು ಕ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ು ಇವರಿಗೆ ಪ್ರತ್ಯುತ್ತರವಾಗಿ--ಅವನು ಇದ್ದಾನೆ; ಇಗೋ, ನಿಮ್ಮ ಮುಂದೆ ಇದ್ದಾನೆ; ಬೇಗ ಹೋಗಿರಿ; ಯಾಕಂದರೆ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ತ್ತು ಗುಡ್ಡದ ಮೇಲೆ ಜನರು ಬಲಿಯನ್ನು ಅರ್ಪಿಸುವದರಿಂದ ಅವನು ಪಟ್ಟಣಕ್ಕೆ ಬಂ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ವು ಪಟ್ಟಣದೊಳಗೆ ಪ್ರವೇಶಿಸುತ್ತಲೇ ತಿನ್ನುವದಕ್ಕೆ ಗುಡ್ಡದ ಮೇಲೆ ಹೋಗುವದಕ್ಕಿಂತ ಮುಂಚೆ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ಡುಕೊಳ್ಳುವಿರಿ. ಅವನು ಬರುವ ವರೆಗೂ ಜನರು ತಿನ್ನುವದಿಲ್ಲ. ಅವನು ಅರ್ಪಣೆಯನ್ನು ಆಶೀರ್ವದಿಸು ತ್ತಾನೆ; ತರುವ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್ಪಟ್ಟವರು ತಿನ್ನುತ್ತಾರೆ. ಈಗಲೇ ಹೋಗಿರಿ, ಈ ವೇಳೆಯಲ್ಲಿ ಅವನನ್ನು ಕಂಡು ಕೊಳ್ಳುವಿರ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ು ಪಟ್ಟಣಕ್ಕೆ ಏರಿ ಹೋದರು. ಅವರು ಪಟ್ಟಣದಲ್ಲಿ ಪ್ರವೇಶಿಸಿದಾಗ ಇಗೋ, ಸಮುವೇಲನು ಗುಡ್ಡದ ಮೇಲೆ ಏರಿ ಹೋಗು 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ದುರಾಗಿ ಹೊರಟು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ಸೌಲನು ಬರುವದಕ್ಕೆ ಒಂದು ದಿವಸ ಮುಂಚೆ ಕರ್ತನು ಸಮುವೇಲನ ಕಿವಿಯಲ್ಲಿ ತಿಳಿಯ ಪಡಿಸ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ಳೆ ಇಷ್ಟು ಹೊತ್ತಿಗೆ ಬೆನ್ಯಾ ವಿಾನನ ದೇಶದವನಾದ ಒಬ್ಬ ಮನುಷ್ಯನನ್ನು ನಿನ್ನ ಬಳಿಗೆ ಕಳುಹಿಸುವೆನು; ನೀನ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ಜನರಾದ ಇಸ್ರಾಯೇಲಿನ ಮೇಲೆ ನಾಯಕನಾಗಿರಲು ಅಭಿಷೇಕಿಸ ಬೇಕು; ಅವನು ನನ್ನ ಜನರನ್ನು ಫಿಲಿಷ್ಟಿಯರ ಕೈಯಿಂದ ತಪ್ಪ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ುವನು; ನನ್ನ ಜನರ ಕೂಗು ನನ್ನ ಬಳಿಗೆ ಬಂದದರಿಂದ ಅವರನ್ನು ನೋಡಿದ್ದೇನೆ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ಮುವೇಲನು ಸೌಲನನ್ನು ನೋಡಿದಾಗ ಕರ್ತನು ಅವನಿಗೆ--ಇಗೋ, ನಾನು ನಿನಗೆ ಹೇಳಿದ ಮನು ಷ್ಯನು ಇವನೇ; ಇವನೇ ನನ್ನ ಜನ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ಳ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ೌಲನು ಬಾಗಲಲ್ಲಿ ಇರುವ ಸಮು ವೇಲನ ಸವಿಾಪಕ್ಕೆ ಬಂದು ಅವನಿಗೆ--ದರ್ಶಿಯ ಮನೆಯು ಎಲ್ಲಿ ಇದೆ ದಯಮಾಡಿ ನೀ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ಸಮುವೇಲನು ಸೌಲನಿಗೆ ಪ್ರತ್ಯುತ್ತ ರವಾಗಿ--ದರ್ಶಿಯು ನಾನೇ; ನೀನು ನನ್ನ ಮುಂದೆ ಗುಡ್ಡದ ಮೇಲಕ್ಕೆ ಏರಿ ಹೋಗು,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ತ್ತು ನೀವು ನನ್ನ ಸಂಗಡ ತಿನ್ನಬೇಕು; ನಾಳೆ ಹೊತ್ತಾರೆ ನಿಮ್ಮನ್ನು ಕಳುಹಿಸುವೆನು; ನಿಮ್ಮ ಹೃದಯದಲ್ಲಿರುವದ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ತಿಳಿಯಪಡಿಸ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ಂದಿಗೆ ಮೂರನೇ ದಿವಸದಲ್ಲಿ ಕಾಣದೆ ಹೋದ ನಿನ್ನ ಕತ್ತೆಗಳ ಮೇಲೆ ನಿನ್ನ ಹೃದಯ ಇಡಬೇಡ; ಯಾಕಂದರೆ ಅವು ದೊರಕ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ಲ್ಲದೆ ಇಸ್ರಾಯೇಲಿನ ಅಭಿಲಾಷೆ ಯೆಲ್ಲಾ ಯಾರ ಮೇಲೆ ಇರುವದು? ನಿನ್ನ ಮೇಲೆಯೂ ನಿನ್ನ ತಂದೆಯ ಮನೆಯವರೆಲ್ಲರ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ದಕ್ಕೆ ಸೌಲನು ಅವನಿಗೆ ಪ್ರತ್ಯುತ್ತರ ವಾಗಿ--ನಾನು ಇಸ್ರಾಯೇಲ್ಯರ ಗೋತ್ರಗಳಲ್ಲೆಲ್ಲಾ ಚಿಕ್ಕದಾದ ಬೆನ್ಯಾವಿಾನ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ತ್ರದವನಲ್ಲವೇ? ಇದ ಲ್ಲದೆ ಬೆನ್ಯಾವಿಾನನ ಗೋತ್ರವು ಸಮಸ್ತ ಗೋತ್ರಗಳಲ್ಲಿ ನನ್ನ ಗೋತ್ರವು ಚಿಕ್ಕದಾದದ್ದಲ್ಲವೇ?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ೆ ಹೀಗೆ ನನ್ನ ಸಂಗಡ ಮಾತನಾಡುತ್ತ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ಸಮುವೇಲನು ಸೌಲನನ್ನು ಅವನ ಸೇವಕನನ್ನು ಕರ ತಂದು ಅತಿಥಿಗಳ ಕೊಠಡಿಯಲ್ಲಿ ಮುಖ್ಯವಾದ ಸ್ಥಳ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 ಹೆಚ್ಚು ಕಡಿಮೆ ಮೂವತ್ತು ಜನರಿದ್ದರು. ಸಮುವೇಲನು ಅಡಿಗೆಯವನಿಗೆ--ನಾನು ನಿನ್ನ ಕೈಯಲ್ಲಿ ಕೊಟ್ಟು, ಇಡ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 ಪಾಲನ್ನು ತಂದಿ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2026-10-20T06:12:06Z</dcterms:created>
  <dcterms:modified xsi:type="dcterms:W3CDTF">2026-10-20T06:12:06Z</dcterms:modified>
  <dc:title>1 ಸಮುವೇಲನು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