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ake heed that all of you do not your alms before men, to be seen of them: otherwise all of you have no reward of your Father which is in heave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ake heed that all of you do not your alms before men, to be seen of them: otherwise all of you have no reward of your Father which is in heave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 when you do yours alms, do not sound a trumpet before you, as the hypocrites do in the synagogues and in the streets, that they may have glory of men. Verily I say unto you, They have their rewar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 when you do yours alms, do not sound a trumpet before you, as the hypocrites do in the synagogues and in the streets, that they may have glory of men. Verily I say unto you, They have their rewar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 when you do yours alms, do not sound a trumpet before you, as the hypocrites do in the synagogues and in the streets, that they may have glory of men. Verily I say unto you, They have their rewa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when you do alms, let not your left hand know what your right hand does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when you do alms, let not your left hand know what your right hand does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yours alms may be in secret: and your Father which sees in secret himself shall reward you openl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you pray, you shall not be as the hypocrites are: for they love to pray standing in the synagogues and in the corners of the streets, that they may be seen of men. Verily I say unto you, They have their rewa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you pray, you shall not be as the hypocrites are: for they love to pray standing in the synagogues and in the corners of the streets, that they may be seen of men. Verily I say unto you, They have their rewa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you pray, you shall not be as the hypocrites are: for they love to pray standing in the synagogues and in the corners of the streets, that they may be seen of men. Verily I say unto you, They have their rewa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you, when you pray, enter into your closet, and when you have shut your door, pray to your Father which is in secret; and your Father which sees in secret shall reward you openl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you, when you pray, enter into your closet, and when you have shut your door, pray to your Father which is in secret; and your Father which sees in secret shall reward you openl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you, when you pray, enter into your closet, and when you have shut your door, pray to your Father which is in secret; and your Father which sees in secret shall reward you openl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when all of you pray, use not vain repetitions, as the heathen do: for they think that they shall be heard for their much speaking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when all of you pray, use not vain repetitions, as the heathen do: for they think that they shall be heard for their much speaking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 not all of you therefore like unto them: for your Father knows what things all of you have need of, before all of you ask hi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 not all of you therefore like unto them: for your Father knows what things all of you have need of, before all of you ask hi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fter this manner therefore pray all of you: Our Father which are in heaven, Hallowed be your nam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fter this manner therefore pray all of you: Our Father which are in heaven, Hallowed be your nam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r kingdom come, Your will be done in earth, as it is in heave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r kingdom come, Your will be done in earth, as it is in heave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Give us this day our daily brea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forgive us our debts, as we forgive our debtor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lead us not into temptation, but deliver us from evil: For yours is the kingdom, and the power, and the glory, for ever. Ame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lead us not into temptation, but deliver us from evil: For yours is the kingdom, and the power, and the glory, for ever. Amen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if all of you forgive men their trespasses, your heavenly Father will also forgive you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all of you forgive not men their trespasses, neither will your Father forgive your trespasse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all of you forgive not men their trespasses, neither will your Father forgive your trespasse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Moreover when all of you fast, be not, as the hypocrites, of a sad countenance: for they disfigure their faces, that they may appear unto men to fast. Verily I say unto you, They have their rewar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Moreover when all of you fast, be not, as the hypocrites, of a sad countenance: for they disfigure their faces, that they may appear unto men to fast. Verily I say unto you, They have their rewar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Moreover when all of you fast, be not, as the hypocrites, of a sad countenance: for they disfigure their faces, that they may appear unto men to fast. Verily I say unto you, They have their rewar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you, when you fast, anoint yours head, and wash your face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you, when you fast, anoint yours head, and wash your face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at you appear not unto men to fast, but unto your Father which is in secret: and your Father, which sees in secret, shall reward you openly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Lay not up for yourselves treasures upon earth, where moth and rust does corrupt, and where thieves break through and steal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Lay not up for yourselves treasures upon earth, where moth and rust does corrupt, and where thieves break through and steal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lay up for yourselves treasures in heaven, where neither moth nor rust does corrupt, and where thieves do not break through nor steal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lay up for yourselves treasures in heaven, where neither moth nor rust does corrupt, and where thieves do not break through nor steal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where your treasure is, there will your heart be also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ight of the body is the eye: if therefore yours eye be single, your whole body shall be full of light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ight of the body is the eye: if therefore yours eye be single, your whole body shall be full of light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if yours eye be evil, your whole body shall be full of darkness. If therefore the light that is in you be darkness, how great is that darkness!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if yours eye be evil, your whole body shall be full of darkness. If therefore the light that is in you be darkness, how great is that darkness!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No man can serve two masters: for either he will hate the one, and love the other; or else he will hold to the one, and despise the other. All of you cannot serve God and mammon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No man can serve two masters: for either he will hate the one, and love the other; or else he will hold to the one, and despise the other. All of you cannot serve God and mammon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No man can serve two masters: for either he will hate the one, and love the other; or else he will hold to the one, and despise the other. All of you cannot serve God and mammo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refore I say unto you, Take no thought for your life, what all of you shall eat, or what all of you shall drink; nor yet for your body, what all of you shall put on. Is not the life more than food, and the body than raiment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refore I say unto you, Take no thought for your life, what all of you shall eat, or what all of you shall drink; nor yet for your body, what all of you shall put on. Is not the life more than food, and the body than raiment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refore I say unto you, Take no thought for your life, what all of you shall eat, or what all of you shall drink; nor yet for your body, what all of you shall put on. Is not the life more than food, and the body than raiment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ehold the fowls of the air: for they sow not, neither do they reap, nor gather into barns; yet your heavenly Father feeds them. Are all of you not much better than they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ehold the fowls of the air: for they sow not, neither do they reap, nor gather into barns; yet your heavenly Father feeds them. Are all of you not much better than they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ehold the fowls of the air: for they sow not, neither do they reap, nor gather into barns; yet your heavenly Father feeds them. Are all of you not much better than they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ich of you by taking thought can add one cubit unto his stature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why take all of you thought for raiment? Consider the lilies of the field, how they grow; they toil not, neither do they spin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why take all of you thought for raiment? Consider the lilies of the field, how they grow; they toil not, neither do they spin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yet I say unto you, That even Solomon in all his glory was not arrayed like one of thes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yet I say unto you, That even Solomon in all his glory was not arrayed like one of these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Wherefore, if God so clothe the grass of the field, which to day is, and tomorrow is cast into the oven, shall he not much more clothe you, O all of you of little faith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Wherefore, if God so clothe the grass of the field, which to day is, and tomorrow is cast into the oven, shall he not much more clothe you, O all of you of little faith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fore take no thought, saying, What shall we eat? or, What shall we drink? or, Wherewithal shall we be clothed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(For after all these things do the Gentiles seek:) for your heavenly Father knows that all of you have need of all these things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(For after all these things do the Gentiles seek:) for your heavenly Father knows that all of you have need of all these things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But seek all of you first the kingdom of God, and his righteousness; and all these things shall be added unto you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But seek all of you first the kingdom of God, and his righteousness; and all these things shall be added unto you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ake therefore no thought for the next day: for the next day shall take thought for the things of itself. Sufficient unto the day is the evil thereof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ake therefore no thought for the next day: for the next day shall take thought for the things of itself. Sufficient unto the day is the evil thereof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காணவேண்டுமென்று அவர்களுக்கு முன்பாக உங்கள் தர்மத்தைச் செய்யாதபட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்சரிக்கையாயிருங்கள்; செய்தால் பரலோகத்திலிருக்கிற உங்கள் பிதாவினிடத்தில் உங்களுக்குப் பலன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நீ தர்மஞ்செய்யும்போது மனுஷரால் புகழப்படுவதற்கு, மாயக்காரர் ஆலயங்களிலும் வீதி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வதுபோல, உனக்கு முன்பாக தாரை ஊதுவியாதே; அவர்கள் தங்கள் பலனை அடைந்து தீர்ந்ததென்று மெய்ய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யோ தர்மஞ்செய்யும்போது, உன் தர்மம் அந்தரங்கமாயிருப்பதற்கு, உன் வலது கை செய்கிறது உன் இடது 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ாதிருக்கக்கடவ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ந்தரங்கத்தில் பார்க்கிற உன் பிதா தாமே உனக்கு வெளியரங்கமாய்ப் பலனள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ீ ஜெபம்பண்ணும்போது மாயக்காரரைப் போலிருக்கவேண்டாம்; மனுஷர் காணும்படியாக அவர்கள் ஜெ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யங்களிலும் வீதிகளின் சந்திகளிலும் நின்று ஜெபம்பண்ண விரும்புகிறார்கள்; அவர்கள் தங்கள் பலனை அடை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ந்ததென்று மெய்யாகவே 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யோ ஜெபம்பண்ணும்போது, உன் அறைவீட்டுக்குள் பிரவேசித்து, உன் கதவைப்பூட்டி, அந்தரங்கத்தில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 பிதாவை நோக்கி ஜெபம்பண்ணு; அப்பொழுது அந்தரங்கத்தில் பார்க்கிற உன் பிதா வெளியரங்கமாய் உன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னள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நீங்கள் ஜெபம்பண்ணும்போது, அஞ்ஞானிகளைப்போல வீண் வார்த்தைகளை அலப்பாதேயுங்கள்; அவ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 வசனிப்பினால் தங்கள் ஜெபம் கேட்கப்படுமென்று நினை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ப்போல நீங்கள் செய்யாதிருங்கள்; உங்கள் பிதாவை நோக்கி நீங்கள் வேண்டிக்கொள்ளுகிறதற்கு முன்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 இன்னது தேவை என்று அவர் அறிந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ஜெபம்பண்ணவேண்டிய விதமாவது; பரமண்டலங்களிலிருக்கிற எங்கள் பிதாவே, உம்முடைய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ப்படுவதா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ராஜ்யம் வருவதாக; உம்முடைய சித்தம் பரமண்டலத்திலே செய்யப்படுகிறதுபோல பூமியிலே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ப்பட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ுக்கு வேண்டிய ஆகாரத்தை இன்று எங்களுக்குத் தா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கடனாளிகளுக்கு நாங்கள் மன்னிக்கிறதுபோல எங்கள் கடன்களை எங்களுக்கு மன்ன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ைச் சோதனைக்குட்படப்பண்ணாமல், தீமையினின்று எங்களை இரட்சித்துக்கொள்ளும், ராஜ்ய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்லமையும், மகிமையும் என்றென்றைக்கும் உம்முடையவைகளே, ஆமென், என்ப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தப்பிதங்களை நீங்கள் அவர்களுக்கு மன்னித்தால், உங்கள் பரமபிதா உங்களுக்கும் மன்ன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ருடைய தப்பிதங்களை நீங்கள் அவர்களுக்கு மன்னியாதிருந்தால், உங்கள் பிதா உங்கள் தப்பித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்னியாதிர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உபவாசிக்கும்போது, மாயக்காரைப்போல முகவாடலாய் இராதேயுங்கள்; அவர்கள் உபவாசிக்கிறதை மனுஷ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ும் பொருட்டாக, தங்கள் முகங்களை வாடப்பண்ணுகிறார்கள்; அவர்கள் தங்கள் பலனை அடைந்து தீர்ந்தத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ய்யாகவே 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யோ உபவாசிக்கும்போது, அந்த உபவாசம் மனுஷர்களுக்குக் காணப்படாமல், அந்தரங்கத்திலிருக்கிற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வுக்கே காணப்படும்படியாக, உன் தலைக்கு எண்ணெய் பூசி, உன் முகத்தைக் கழுவ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அந்தரங்கத்தில் பார்க்கிற உன் பிதா உனக்கு வெளியரங்கமாய்ப் பலனள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லே உங்களுக்குப் பொக்கிஷங்களைச் சேர்த்து வைக்கவேண்டாம்; இங்கே பூச்சியும் துருவும் அவை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ுக்கும்; இங்கே திருடரும் கன்னமிட்டுத் திரு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லோகத்திலே உங்கள் பொக்கிஷங்களைச் சேர்த்து வையுங்கள்; அங்கே பூச்சியாவது துருவாவது கெடுக்கிற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ை; அங்கே திருடர் கன்னமிட்டுத் திருடுகிறத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ொக்கிஷம் எங்கேயிருக்கிறதோ அங்கே உங்கள் இருதயமும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ண்ணானது சரீரத்தின் விளக்காயிருக்கிறது; உன் கண் தெளிவாயிருந்தால், உன் சரீரம் முழுவ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ச்ச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ண் கெட்டதாயிருந்தால், உன் சரீரம் முழுவதும் இருட்டாயிருக்கும்; இப்படி உன்னிலுள்ள வெளிச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ளாயிருந்தால், அவ்விருள் எவ்வளவு அதிகமாயிருக்கு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ண்டு எஜமான்களுக்கு ஊழியம் செய்ய ஒருவனாலும் கூடாது; ஒருவனைப் பகைத்து ஒருவனைச் சிநேகி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்லது ஒருவனைப் பற்றிக்கொண்டு மற்றவனை அசட்டைபண்ணுவான்; தேவனுக்கும் உலகப் பொருளுக்கும் ஊழியஞ்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ால் கூ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என்னத்தை உண்போம், என்னத்தைக் குடிப்போம் என்று உங்கள் ஜீவனுக்காகவும்; என்னத்தை உட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உங்கள் சரீரத்துக்காகவும் கவலைப்படாதிருங்கள் என்று, உங்களுக்குச் சொல்லுகிறேன்; ஆகார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க்கிலும் ஜீவனும், உடையைப்பார்க்கிலும் சரீரமும் விசேஷித்தவைகள் அ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ாயத்துப் பட்சிகளைக் கவனித்துப்பாருங்கள்; அவைகள் விதைக்கிறதுமில்லை, அறுக்கிறதுமில்ல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ஞ்சியங்களில் சேர்த்துவைக்கிறதுமில்லை; அவைகளையும் உங்கள் பரமபிதா பிழைப்பூட்டு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ைப்பார்க்கிலும் நீங்கள் விசேஷித்தவர்கள் அ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வலைப்படுகிறதினாலே உங்களில் எவன் தன் சரீர அளவோடு ஒரு முழத்தைக் கூட்டு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ைக்காகவும் நீங்கள் கவலைப்படுகிறதென்ன? காட்டுப்புஷ்பங்கள் எப்படி வளருகிறதென்ப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வனித்துப்பாருங்கள். அவைகள் உழைக்கிறதுமில்லை, நூற்கிறதும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றாலும் சாலொமோன் முதலாய்த் தன் சர்வ மகிமையிலும் அவைகளில் ஒன்றைப்போலா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ுத்தியிருந்ததில்லை என்று, 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ற்ப விசுவாசிகளே! இன்றைக்கு இருந்து நாளைக்கு அடுப்பிலே போடப்படும் காட்டுப் புல்லுக்குத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என்னத்தை உண்போம், என்னத்தைக் குடிப்போம் என்று கவலைப்பட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களையெல்லாம் அஞ்ஞானிகள் நாடித்தேடுகிறார்கள்; இவைகளெல்லாம் உங்களுக்கு வேண்டியவைகள் என்று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மபிதா அறிந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தலாவது தேவனுடைய ராஜ்யத்தையும் அவருடைய நீதியையும் தேடுங்கள்; அப்பொழுது இவை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ுக்குக் கூடக் கொடு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நாளைக்காகக் கவலைப்படாதிருங்கள்; நாளையத்தினம் தன்னுடையவைகளுக்காகக் கவலைப்படும். அந்த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ளுக்கு அதினதின் பாடு போ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2026-10-21T01:57:12Z</dcterms:created>
  <dcterms:modified xsi:type="dcterms:W3CDTF">2026-10-21T01:57:12Z</dcterms:modified>
  <dc:title>மத்தேயு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