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hope is built on nothing less 
Than Jesus' blood and righteousness ; 
I dare not trust the sweetest frame, 
But wholly lean on Jesus' na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Christ, the solid Rock, I stand ; 
All other ground is sinking sand, 
All other ground is sinking sa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darkness hides His lovely face, 
I rest on His unchanging grace; 
In every high and stormy gale, 
My anchor holds within the vai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is oath, His covenant, His blood, 
Support me in the 'whelming flood ; 
When all around my soul gives way, 
He then is all my hope and st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He shall come with trumpet sound, 
On ,may I then in Him be found, 
Clothed in His righteousness alone, 
Faultless to stand before the thron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2026-07-30T20:26:55Z</dcterms:created>
  <dcterms:modified xsi:type="dcterms:W3CDTF">2026-07-30T20:26:55Z</dcterms:modified>
  <dc:title>Hymn : 902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