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0427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ொன்னான நேரம் வெண் பனி தூவும் நேரம்
தொழுவத்தில் வந்துதித்தார் இயேசு பால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பாவத்தின் சஞ்சலம் பறந்தோடி போக
பேரின்ப இரட்சிப்பை புவி எங்கும் சேர்க்க
பிறந்து வந்தார்
உலகை ஜெயிக்க வந்தார்
அல்லேலுயா பாடுவோம்
மீட்பரை வாழ்த்துவோ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உண்மையின் ஊழியம் செய்திடவே
வானவர் இயேசு பூவில் வந்தார்
வல்லவர் வருகிறார்
நம் மீட்பர் வருகிறார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வானமும் பூமியும் அண்டமும் படைத்து
வேதத்தின் ஓளியை பரப்பினாரே
இருளை அகற்றுவார்
நம்மை இரட்சித்து நடத்துவார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9">
  <a:themeElements>
    <a:clrScheme name="Theme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2026-11-02T02:53:17Z</dcterms:created>
  <dcterms:modified xsi:type="dcterms:W3CDTF">2026-11-02T02:53:17Z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