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leaving the principles of the doctrine of Christ, let us go on unto perfection; not laying again the foundation of repentance from dead works, and of faith toward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leaving the principles of the doctrine of Christ, let us go on unto perfection; not laying again the foundation of repentance from dead works, and of faith toward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doctrine of baptisms, and of laying on of hands, and of resurrection of the dead, and of eternal judgmen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doctrine of baptisms, and of laying on of hands, and of resurrection of the dead, and of eternal judgmen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is will we do, if God perm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is impossible for those who were once enlightened, and have tasted of the heavenly gift, and were made partakers of the Holy Spir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ave tasted the good word of God, and the powers of the world to co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they shall fall away, to renew them again unto repentance; seeing they crucify to themselves the Son of God afresh, and put him to an open sha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they shall fall away, to renew them again unto repentance; seeing they crucify to themselves the Son of God afresh, and put him to an open sha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they shall fall away, to renew them again unto repentance; seeing they crucify to themselves the Son of God afresh, and put him to an open sha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earth which drinks in the rain that comes often upon it, and brings forth herbs meet for them by whom it is dressed, receives blessing from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e earth which drinks in the rain that comes often upon it, and brings forth herbs meet for them by whom it is dressed, receives blessing from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at which bears thorns and briers is rejected, and is nigh unto cursing; whose end is to be burn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at which bears thorns and briers is rejected, and is nigh unto cursing; whose end is to be burn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beloved, we are persuaded better things of you, and things that accompany salvation, though we thus spea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beloved, we are persuaded better things of you, and things that accompany salvation, though we thus spea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God is not unrighteous to forget your work and labour of love, which all of you have showed toward his name, in that all of you have ministered to the saints, and do minist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God is not unrighteous to forget your work and labour of love, which all of you have showed toward his name, in that all of you have ministered to the saints, and do minist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God is not unrighteous to forget your work and labour of love, which all of you have showed toward his name, in that all of you have ministered to the saints, and do minist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e desire that every one of you do show the same diligence to the full assurance of hope unto the e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e desire that every one of you do show the same diligence to the full assurance of hope unto the e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be not slothful, but followers of them who through faith and patience inherit the promis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ll of you be not slothful, but followers of them who through faith and patience inherit the promis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hen God made promise to Abraham, because he could swear by no greater, he swore by himself,]]></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when God made promise to Abraham, because he could swear by no greater, he swore by himself,]]></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aying, Surely blessing I will bless you, and multiplying I will multiply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 after he had patiently endured, he obtained the promi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men verily swear by the greater: and an oath for confirmation is to them an end of all str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men verily swear by the greater: and an oath for confirmation is to them an end of all strif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in God, willing more abundantly to show unto the heirs of promise the immutability of his counsel, confirmed it by an oa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in God, willing more abundantly to show unto the heirs of promise the immutability of his counsel, confirmed it by an oa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rein God, willing more abundantly to show unto the heirs of promise the immutability of his counsel, confirmed it by an oat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at by two immutable things, in which it was impossible for God to lie, we might have a strong consolation, who have fled for refuge to lay hold upon the hope set before 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at by two immutable things, in which it was impossible for God to lie, we might have a strong consolation, who have fled for refuge to lay hold upon the hope set before u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ich hope we have as an anchor of the soul, both sure and steadfast, and which enters into that within the vei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 the forerunner is for us entered, even Jesus, made an high priest for ever after the order of Melchisedec.]]></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re the forerunner is for us entered, even Jesus, made an high priest for ever after the order of Melchisedec.]]></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யால், கிறிஸ்துவைப்பற்றிச் சொல்லிய மூல உபதேச வசனங்களை நாம் விட்டு, செத்த கிரியை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ம் மனந்திரும்புதல், தேவன்பேரில் வைக்கும் விசுவா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ஸ்நானங்களுக்கடுத்த உபதேசம், கைகளை வைக்குதல், மரித்தோரின் உயிர்த்தெழுதல், நியாயத்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களாகிய அஸ்திபாரத்தை மறுபடியும் போடாமல், பூரணராகும்படி கடந்துபோவோ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க்குச் சித்தமானால் இப்படியேசெ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னெனில், ஒருதரம் பிரகாசிப்பிக்கப்பட்டும், பரமஈவை ருசிபார்த்தும், பரிசுத்த ஆவியைப் பெற்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டைய நல்வார்த்தையையும் இனிவரும் உலகத்தின் பெலன்களையும் ருசிபா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றுதலித்துப்போனவர்கள், தேவனுடைய குமாரனைத் தாங்களே மறுபடியும் சிலுவையில்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மானப்படுத்துகிறபடியால், மனந்திரும்புகிறதற்கேதுவாய் அவர்களை மறுபடியும் புதுப்பி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ப்படியெனில், தன்மேல் அடிக்கடி பெய்கிற மழையைக் குடித்து, தன்னிடத்தில் பயிரிடுகிறவர்களு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 முளைப்பிக்கும் நிலமானது தேவனால் ஆசீர்வாதம் 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ள்செடிகளையும் முள்பூண்டுகளையும் முளைப்பிக்கிற நிலமோ தகா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கப்படுகிறதற்கேற்றதாயுமிருக்கிறது; சுட்டெரிக்கப்படுவதே அதின் மு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யமானவர்களே, நாங்கள் இப்படிச் சொன்னாலும் நன்மையானவைகளும், இரட்சிப்புக்குரியவைக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 உங்களிடத்தில் உண்டாயிருக்கிறதென்று நம்பி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னென்றால், உங்கள் கிரியையையும், நீங்கள் பரிசுத்தவான்களுக்கு ஊழியஞ்செய்ததினாலு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தினாலும் தமது நாமத்திற்குக் காண்பித்த அன்புள்ள பிரயாசத்தையும் மறந்துவிடுகிறதற்கு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யுள்ளவர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ங்கள் அசதியாயிராமல், வாக்குத்தத்தமான ஆசீர்வாதங்களை விசுவாசத்தினாலும் நீடிய பொறுமை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க்கொள்ளுகிறவர்களைப் பின்பற்றுகிறவர்களு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ங்களுக்கு நம்பிக்கையின் பூரண நிச்சயமுண்டாகும்படி நீங்கள் யாவரும் முடிவுபரியந்த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க்கிரதையைக் காண்பிக்கவேண்டுமென்று ஆசையா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பிரகாமுக்கு தேவன் வாக்குத்தத்தம்பண்ணினபோது, ஆணையிடும்படி தம்மிலும் பெரிய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மில்லாதபடியினாலே தமது பேரிலே தானே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ச்சயமாக நான் உன்னை ஆசீர்வதிக்கவே ஆசீர்வதித்து, உன்னைப்பெருகவே பெருக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ந்தப்படியே, அவன் பொறுமையாய்க் காத்திருந்து, வாக்குத்தத்தம்பண்ணப்பட்ட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னுஷர் தங்களிலும் பெரியவர்பேரில் ஆணையிடுவார்கள்; உறுதிபண்ணும்படிக்கு ஆணையிடுதலே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தத்திற்கும் மு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ப்படி, தேவனும் வாக்குத்தத்தம் பண்ணப்பட்டவைகளைச் சுதந்தரித்துக்கொள்ளுகிறவர்களுக்குத் த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சனையின் மாறாத நிச்சயத்தைப் பரிபூரணமாய்க் காண்பிக்கும்படி சித்தமுள்ளவராய், ஓர் ஆணையினா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மக்கு முன் வைக்கப்பட்ட நம்பிக்கையைப் பற்றிக்கொள்ளும்படி அடைக்கலமாய் ஓடிவந்த நமக்கு இரண்டு மா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ஷங்களினால் நிறைந்த ஆறுதலுண்டாகும்படிக்கு எவ்வளவேனும் பொய்யுரையாத தேவன் அப்படி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நம்பிக்கை நமக்கு நிலையும் உறுதியும் திரைக்குள்ளாகப் போகிறதுமான ஆத்தும நங்கூர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மக்கு முன்னோடினவராகிய இயேசு மெல்கிசேதேக்கின் முறைமையின்படி நித்திய பிரதான ஆசாரியராய் நம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ரைக்குள் பிரவேசி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6]]></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2026-11-02T06:40:54Z</dcterms:created>
  <dcterms:modified xsi:type="dcterms:W3CDTF">2026-11-02T06:40:54Z</dcterms:modified>
  <dc:title>எபிரெயர்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