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రాజును యెహోయాహాజు కుమారుడునైన యెహోయాషు ఏలుబడిలో రెండవ సంవత్సరమందు యూదారాజును యోవ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ునైన అమజ్య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ఏలనారంభించినప్పుడు ఇరువది యయిదేండ్లవాడై యెరూషలేమునందు ఇరువదితొమి్మది సంవత్సరములు ఏలెను;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 యెరూషలేము కాపుర స్థురాలైన యెహోయద్ద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తడు తన పితరుడైన దావీదు చేసినట్టు చేయక పోయినను, యెహోవా దృష్టికి నీతిగలవాడై తన తండ్రియైన యోవ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ప్ర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అయితే అతడు ఉన్నత స్థలములను కొట్టివేయ లేదు; జనులు ఇంకను ఉన్నత స్థలములలో బలులనర్పించుచు ధూ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చు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రాజ్యమందు తాను స్థాపింపబడిన తరువాత రాజగు తన తండ్రిని చంపిన తన సేవకులను అతడు హతము చే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కుమారుల దోషమునుబట్టి తండ్రులకు మరణశిక్ష విధింప కూడదు, తండ్రుల దోషమునుబట్టి కుమార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ణశిక్ష విధింపకూడదు. ఎవని పాపమునిమిత్తము వాడే మరణ శిక్ష నొందును, అని మోషే వ్రాసియిచ్చిన ధర్మశాస్త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ు యెహోవా యిచ్చిన ఆజ్ఞనుబట్టి ఆ నరహంతకుల పిల్లలను అతడు హతము చ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ఉప్పు లోయలో అతడు యుద్ధము చేసి ఎదోమీయులలో పదివేలమందిని హతముచేసి, సెల అను పట్టణమును 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యొక్తయేలని పేరు పెట్టెను; నేటివరకు దానికి అదే పే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తట అమజ్యా ఇశ్రాయేలురాజైన యెహూకు పుట్టిన యెహోయాహాజు కుమారుడైన యెహోయాషు నొద్దకు దూతలను పంపి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రి నొకరము దర్శించు నట్లు నన్ను కలియ రమ్మని వర్తమానము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ఇశ్రా యేలురాజైన యెహోయాషు యూదారాజైన అమజ్యాకు ఈలాగు వర్తమానము పంపెనులెబానోనులోనున్న ముండ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టొకటినీ కుమార్తెను నా కుమారునికిమ్మని లెబానో నులోనున్న దేవదారు వృక్షమునకు వర్తమానము పంప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బానోనులోనున్న దుష్టమృగము వచ్చి ఆ ముండ్లచెట్టును త్రొక్క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ఎదోమీయులను హతము చేసినందున నీ హృదయమందు నీవు అతిశయపడుచున్నావు సరే; యిప్పుడు నీ నగరున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ండి నీకున్న ఘనతను బట్టి నీవు అతిశయపడుము. నీవు మాత్రము గాక నీతొకూడ యూదావారును కూలునట్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ెందుకు అపాయ ములో దిగుదువని చెప్ప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మజ్యా విననొల్లనందున ఇశ్రాయేలురాజైన యెహోయాషు బయలుదేరి, యూదా సంబంధమైన బేత్షెమెషు పట్టణముదగ్గ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ును యూదా రాజైన అమజ్యాయు కలిసి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ూదావారు ఇశ్రా యేలువారియెదుట నిలువలేక అపజయమొంది అందరును తమ తమ గుడారములకు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ఇశ్రా యేలు రాజైన యెహోయాషు అహజ్యాకుపుట్టిన యోవాషు కుమారుడైన అమజ్యా అను యూదారాజ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ేత్షెమెషు దగ్గర పట్టుకొని యెరూషలేమునకు వచ్చి, ఎఫ్రాయిము గుమ్మము మొదలుకొని మూల గుమ్మము వరకు యెరూ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ము ప్రాకారమును నాలుగువందల మూరల పొడుగున పడ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రియు యెహోవా మందిరమునందును రాజనగరునందును కనబడిన బంగారము వెండి మొదలైన సమస్తవస్త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స్థులలో కుదవ పెట్టబడినవారిని తీసికొని షోమ్రోన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యాషు చేసిన యితర కార్యములను గూర్చియు, అతని పరాక్రమ మును గూర్చియు యూదారాజైన అమజ్యాతో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యుద్ధమునుగూర్చియు ఇశ్రాయేలు రాజులవృత్తాంత 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తట యెహోయాషు తన పితరులతోకూడ నిద్రించి షోమ్రోనులో ఇశ్రాయేలు రాజుల సమాధియందు పాతిపెట్ట 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ుమారుడైన యరొబామ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ూదారాజైన యోవాషు కుమారుడైన అమజ్యా ఇశ్రాయేలురాజైన యెహోయాహాజు కుమారుడైన యెహో యాషు మరణమై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దునయిదు సంవత్సరములు బ్రద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మజ్యా చేసిన యితర కార్యములనుగూర్చి యూదా రాజుల వృత్తాంతముల 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తనిమీద యెరూషలేములో జనులు కుట్రచేయగా అతడు లాకీషు పట్టణమునకు పారిపోయెను గాని వారు లాకీష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వెంట కొందరిని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ారు అక్కడ అతనిని చంపి గుఱ్ఱములమీద అతని శవమును యెరూషలేమునకు తెప్పించి దావీదు పురమందు అతని పిత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ిలో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అప్పుడు యూదా జనులందరును పదునారు సంవత్సరములవాడైన అజర్యాను తీసికొని అతని తండ్రియైన అమజ్య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దులుగా పట్టాభి షేక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ఇతడు రాజైన తన తండ్రి తన పితరులతో నిద్రించిన తరువాత ఏలతు అను పట్టణమును బాగుగా కట్టించి యూదా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మరల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ూదారాజును యోవాషు కుమారుడునైన అమజ్యా యేలుబడిలో పదునయిదవ సంవత్సరమందు ఇశ్రాయేలు రాజైన యెహోయాష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యరొబాము షోమ్రో నులో ఏలనారంభించి నలువదియొక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ఇతడును ఇశ్రాయేలువారు పాపము చేయుటకు కారకుడగు నెబాతు కుమారుడైన యరొబాము చేసిన పాపములను విడువ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 యెహోవా దృష్టికి చెడుతనము జరి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గత్హేపెరు ఊరివాడైన అమిత్తయికి పుట్టిన తన సేవకుడైన యోనా అను ప్రవక్తద్వారా ఇశ్రాయేలీయుల దేవ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ెలవిచ్చిన మాట చొప్పున ఇతడు హమాతునకుపోవు మార్గము మొదలుకొని మైదానపు సముద్రము 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 సరి హద్దును మరల స్వాధీనము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ఏలయనగా అల్పులేమి ఘనులేమి ఇశ్రాయేలువారికి సహాయులెవరును 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​యెహోవా ఇశ్రాయేలువారు పొందిన బాధ ఘోరమైనదనుకొనెను. ఇశ్రాయేలను పేరు ఆకాశము క్రిం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డిచివేయనని యెహోవా సెలవిచ్చి యుండెను గనుక యెహోయాషు కుమారుడైన యరొ బాము ద్వారా వారిని రక్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రొబాము చేసిన యితరకార్యములనుగూర్చియు, అతడు చేసిన దాని నంత టిని గూర్చియు,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మునుగూర్చియు, అతడు చేసిన యుద్ధమునుగూర్చియు, దమస్కు పట్టణమును యూదావారికి కలిగియున్న హమా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ను ఇశ్రా యేలువారి కొరకై అతడు మరల పట్టుకొనిన సంగతిని గూర్చియు ఇశ్రాయేలు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యరొబాము తన పితరులైన ఇశ్రాయేలు రాజులతోకూడ నిద్రించిన తరువాత అతని కుమారుడైన జెకర్యా అతనికి మా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2026-10-21T06:20:20Z</dcterms:created>
  <dcterms:modified xsi:type="dcterms:W3CDTF">2026-10-21T06:20:20Z</dcterms:modified>
  <dc:title>2 రాజులు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