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presProps" Target="presProps.xml"/>
  <Relationship Id="rId60" Type="http://schemas.openxmlformats.org/officeDocument/2006/relationships/viewProps" Target="viewProps.xml"/>
  <Relationship Id="rId6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when Abram was ninety years old and nine, the LORD appeared to Abram, and said unto him, I am the Almighty God; walk before me, and be you perfect.]]></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when Abram was ninety years old and nine, the LORD appeared to Abram, and said unto him, I am the Almighty God; walk before me, and be you perfect.]]></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I will make my covenant between me and you, and will multiply you exceedingly.]]></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I will make my covenant between me and you, and will multiply you exceedingly.]]></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Abram fell on his face: and God talked with him, saying,]]></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s for me, behold, my covenant is with you, and you shall be a father of many nation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Neither shall your name any more be called Abram, but your name shall be Abraham; for a father of many nations have I made you.]]></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Neither shall your name any more be called Abram, but your name shall be Abraham; for a father of many nations have I made you.]]></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 will make you exceeding fruitful, and I will make nations of you, and kings shall come out of you.]]></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 will make you exceeding fruitful, and I will make nations of you, and kings shall come out of you.]]></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 will establish my covenant between me and you and your seed after you in their generations for an everlasting covenant, to be a God unto you, and to your seed after you.]]></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 will establish my covenant between me and you and your seed after you in their generations for an everlasting covenant, to be a God unto you, and to your seed after you.]]></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 will establish my covenant between me and you and your seed after you in their generations for an everlasting covenant, to be a God unto you, and to your seed after you.]]></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 will give unto you, and to your seed after you, the land wherein you are a stranger, all the land of Canaan, for an everlasting possession; and I will be their Go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 will give unto you, and to your seed after you, the land wherein you are a stranger, all the land of Canaan, for an everlasting possession; and I will be their Go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God said unto Abraham, You shall keep my covenant therefore, you, and your seed after you in their generation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God said unto Abraham, You shall keep my covenant therefore, you, and your seed after you in their generation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is is my covenant, which all of you shall keep, between me and you and your seed after you; Every male child among you shall be circumcise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is is my covenant, which all of you shall keep, between me and you and your seed after you; Every male child among you shall be circumcise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is is my covenant, which all of you shall keep, between me and you and your seed after you; Every male child among you shall be circumcise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all of you shall circumcise the flesh of your foreskin; and it shall be a token of the covenant between me and you.]]></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all of you shall circumcise the flesh of your foreskin; and it shall be a token of the covenant between me and you.]]></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he that is eight days old shall be circumcised among you, every male child in your generations, he that is born in the house, or bought with money of any stranger, which is not of your see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he that is eight days old shall be circumcised among you, every male child in your generations, he that is born in the house, or bought with money of any stranger, which is not of your see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he that is eight days old shall be circumcised among you, every male child in your generations, he that is born in the house, or bought with money of any stranger, which is not of your see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He that is born in your house, and he that is bought with your money, must essentially be circumcised: and my covenant shall be in your flesh for an everlasting covenant.]]></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He that is born in your house, and he that is bought with your money, must essentially be circumcised: and my covenant shall be in your flesh for an everlasting covenant.]]></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uncircumcised male child whose flesh of his foreskin is not circumcised, that soul shall be cut off from his people; he has broken my covenant.]]></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uncircumcised male child whose flesh of his foreskin is not circumcised, that soul shall be cut off from his people; he has broken my covenant.]]></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God said unto Abraham, As for Sarai your wife, you shall not call her name Sarai, but Sarah shall her name b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God said unto Abraham, As for Sarai your wife, you shall not call her name Sarai, but Sarah shall her name b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I will bless her, and give you a son also of her: yea, I will bless her, and she shall be a mother of nations; kings of people shall be of her.]]></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I will bless her, and give you a son also of her: yea, I will bless her, and she shall be a mother of nations; kings of people shall be of her.]]></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n Abraham fell upon his face, and laughed, and said in his heart, Shall a child be born unto him that is an hundred years old? and shall Sarah, that is ninety years old, bear?]]></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n Abraham fell upon his face, and laughed, and said in his heart, Shall a child be born unto him that is an hundred years old? and shall Sarah, that is ninety years old, bear?]]></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Abraham said unto God, O that Ishmael might live before you!]]></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God said, Sarah your wife shall bear you a son indeed; and you shall call his name Isaac: and I will establish my covenant with him for an everlasting covenant, and with his seed after him.]]></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God said, Sarah your wife shall bear you a son indeed; and you shall call his name Isaac: and I will establish my covenant with him for an everlasting covenant, and with his seed after him.]]></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God said, Sarah your wife shall bear you a son indeed; and you shall call his name Isaac: and I will establish my covenant with him for an everlasting covenant, and with his seed after him.]]></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as for Ishmael, I have heard you: Behold, I have blessed him, and will make him fruitful, and will multiply him exceedingly; twelve princes shall he brought forth, and I will make him a great nation.]]></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as for Ishmael, I have heard you: Behold, I have blessed him, and will make him fruitful, and will multiply him exceedingly; twelve princes shall he brought forth, and I will make him a great nation.]]></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as for Ishmael, I have heard you: Behold, I have blessed him, and will make him fruitful, and will multiply him exceedingly; twelve princes shall he brought forth, and I will make him a great natio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But my covenant will I establish with Isaac, which Sarah shall bear unto you at this set time in the next year.]]></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But my covenant will I establish with Isaac, which Sarah shall bear unto you at this set time in the next year.]]></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he left off talking with him, and God went up from Abraham.]]></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Abraham took Ishmael his son, and all that were born in his house, and all that were bought with his money, every male among the men of Abraham's house; and circumcised the flesh of their foreskin in the very same day, as God had said unto him.]]></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Abraham took Ishmael his son, and all that were born in his house, and all that were bought with his money, every male among the men of Abraham's house; and circumcised the flesh of their foreskin in the very same day, as God had said unto him.]]></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Abraham took Ishmael his son, and all that were born in his house, and all that were bought with his money, every male among the men of Abraham's house; and circumcised the flesh of their foreskin in the very same day, as God had said unto him.]]></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Abraham was ninety years old and nine, when he was circumcised in the flesh of his foreskin.]]></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Abraham was ninety years old and nine, when he was circumcised in the flesh of his foreskin.]]></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Ishmael his son was thirteen years old, when he was circumcised in the flesh of his foreskin.]]></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Ishmael his son was thirteen years old, when he was circumcised in the flesh of his foreski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In the very same day was Abraham circumcised, and Ishmael his son.]]></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all the men of his house, born in the house, and bought with money of the stranger, were circumcised with him.]]></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all the men of his house, born in the house, and bought with money of the stranger, were circumcised with him.]]></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368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ஆதியாகமம் : 1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ஆபிராம் தொண்ணூற்றொன்பது வயதானபோது, கர்த்தர் ஆபிராமுக்குத் தரிசனமாகி: நான் சர்வவல்லமையுள்ள 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 எனக்கு முன்பாக நடந்துகொண்டு உத்தமனா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நான் உனக்கும் எனக்கும் நடுவாக என் உடன்படிக்கையை ஏற்படுத்தி, உன்னை மிகவும் திரளாய்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கப்பண்ணுவே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ப்பொழுது ஆபிராம் முகங்குப்புற விழுந்து வணங்கினான். தேவன் அவனோடே பே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நான் உன்னோடே பண்ணுகிற என் உடன்படிக்கை என்னவென்றால், நீ திரளான ஜாதிகளுக்குத் தகப்பனா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இனி உன் பேர் ஆபிராம் என்னப்படாமல், நான் உன்னைத் திரளான ஜாதிகளுக்குத் தகப்பனாக ஏற்படுத்தினபடி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 பேர் ஆபிரகாம் என்ன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உன்னை மிகவும் அதிகமாய்ப் பலுகப்பண்ணி, உன்னிலே ஜாதிகளை உண்டாக்குவேன்; உன்னிடத்திலிருந்து ராஜா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று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உனக்கும் உனக்குப் பின்வரும் உன் சந்ததிக்கும் நான் தேவனாயிருக்கும்படி எனக்கும் உன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க்குப்பின் தலைமுறை தலைமுறையாக வரும் உன் சந்ததிக்கும் நடுவே, என் உடன்படிக்கையை நித்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ன்படிக்கையாக ஸ்தாபி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நீ பரதேசியாய்த் தங்கிவருகிற கானான் தேசமுழுவதையும், உனக்கும் உனக்குப் பின்வரும் உன் சந்ததி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த்திய சுதந்தரமாகக் கொடுத்து, நான் அவர்களுக்குத் தேவனாயிருப்பே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பின்னும் தேவன் ஆபிரகாமை நோக்கி: இப்பொழுது நீயும், உனக்குப் பின் தலைமுறை தலைமுறையாக வரும்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தியும், என் உடன்படிக்கையைக் கைக்கொள்ளு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எனக்கும் உங்களுக்கும், உனக்குப் பின்வரும் உன் சந்ததிக்கும் நடுவே உண்டாகிறதும், நீங்கள் கைக்கொ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ண்டியதுமான என் உடன்படிக்கை என்னவென்றால், உங்களுக்குள் பிறக்கும் சகல ஆண்பிள்ளைகளும் விருத்தசேத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ப்பட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7]]></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உங்கள் நுனித்தோலின் மாம்சத்தை விருத்தசேதனம்பண்ணக்கடவீர்கள்; அது எனக்கும் உங்களுக்குமு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ன்படிக்கைக்கு அடையாளமா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உங்களில் தலைமுறை தலைமுறையாகப் பிறக்கும் ஆண்பிள்ளைகளையெல்லாம் எட்டாம் நா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சேதனம்பண்ணப்படவேண்டும்; வீட்டிலே பிறந்த பிள்ளையும் உன் வித்தல்லாத அந்நியனி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த்திற்குக் கொள்ளப்பட்ட எந்தப் பிள்ளையும், அப்படியே விருத்தசேதனம்பண்ணப்பட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உன் வீட்டிலே பிறந்த பிள்ளையும், உன் பணத்திற்குக் கொள்ளப்பட்டவனும், விருத்தசேதனம்பண்ணப்படு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சியம்; இப்படி என் உடன்படிக்கை உங்கள் மாம்சத்திலே நித்திய உடன்படிக்கையாக இருக்கக் கட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நுனித்தோலின் மாம்சம் விருத்தசேதனம்பண்ணப்படாதிருக்கிற நுனித்தோலுள்ள ஆண்பிள்ளையிருந்தால், அ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த்துமா என் உடன்படிக்கையை மீறினபடியால், தன் ஜனத்தில் இராதபடிக்கு அறுப்புண்டுபோவா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பின்னும் தேவன் ஆபிரகாமை நோக்கி: உன் மனைவி சாராயை இனி சாராய் என்று அழையாதிருப்பாயாக; சாரா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7]]></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பது அவளுக்குப் பேரா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7]]></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நான் அவளை ஆசீர்வதித்து, அவளாலே உனக்கு ஒரு குமாரனையும் தருவேன்; அவள் ஜாதிகளுக்குத் தாயா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7]]></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ளாலே ஜாதிகளின் ராஜாக்கள் உண்டாகவும், அவளை ஆசீர்வதிப்பே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7]]></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ப்பொழுது ஆபிரகாம் முகங்குப்புற விழுந்து நகைத்து: நூறுவயதானவனுக்குப் பிள்ளை பிறக்குமோ? தொண்ணூ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7]]></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யதான சாராள் பிள்ளை பெறுவாளோ? என்று தன் இருதயத்திலே சொல்லி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7]]></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இஸ்மவேல் உமக்கு முன்பாகப் பிழைப்பானாக! என்று ஆபிரகாம் தேவனிடத்தில் விண்ணப்பம் 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7]]></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ப்பொழுது தேவன்: உன் மனைவியாகிய சாராள் நிச்சயமாய் உனக்கு ஒரு குமாரனைப் பெறுவாள், அவ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7]]></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ஈசாக்கு என்று பேரிடுவாயாக; என் உடன்படிக்கையை அவனுக்கும் அவனுக்குப் பின்வரும் அவன் சந்ததி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7]]></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த்திய உடன்படிக்கையாக ஸ்தாபி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7]]></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இஸ்மவேலுக்காகவும் நீ செய்த விண்ணப்பத்தைக் கேட்டேன்; நான் அவனை ஆசீர்வதித்து, அவனை மி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7]]></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கமாகப் பலுகவும் பெருகவும் பண்ணுவேன்; அவன் பன்னிரண்டு பிரபுக்களைப் பெறுவான்; அவனைப் பெரி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7]]></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தியாக்கு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7]]></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வருகிற வருஷத்தில் குறித்தகாலத்திலே சாராள் உனக்குப் பெறப்போகிற ஈசாக்கோடே நான் என் உடன்படிக்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7]]></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க்குவே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7]]></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தேவன் ஆபிரகாமோடே பேசி முடிந்த பின்பு, அவர் அவனைவிட்டு எழுந்தருளி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7]]></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ப்பொழுது ஆபிரகாம் தன் குமாரனாகிய இஸ்மவேலையும், தன் வீட்டிலே பிறந்த யாவரையும், தான் பணத்திற்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7]]></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 அனைவருமாகிய தன் வீட்டிலுள்ள ஆண்பிள்ளைகள் எல்லாரையும் சேர்த்து. தேவன் தனக்குச் சொன்ன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7]]></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நுனித்தோலின் மாம்சத்தை அந்நாளிலேதானே விருத்தசேதனம் 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7]]></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ஆபிரகாமின் நுனித்தோலின் மாம்சம் விருத்தசேதனம் பண்ணப்படும்போது, அவன் தொண்ணூற்றொன்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7]]></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யதா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7]]></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வனுடைய குமாரன் இஸ்மவேலுடைய நுனித்தோலின் மாம்சம் விருத்தசேதனம்பண்ணப்படும்போது, அவன் பதின்மூ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7]]></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யதா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7]]></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ஒரேநாளில் ஆபிரகாமும் அவன் குமாரன் இஸ்மவேலும் விருத்தசேதனம்பண்ண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7]]></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வீட்டிலே பிறந்தவர்களும் அந்நியரிடத்திலே பணத்திற்குக் கொள்ளப்பட்டவர்களுமாகிய அவன் வீ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7]]></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ஷர்கள் எல்லாரும் அவனோடேகூட விருத்தசேதனம்பண்ண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7]]></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2026-10-21T01:50:09Z</dcterms:created>
  <dcterms:modified xsi:type="dcterms:W3CDTF">2026-10-21T01:50:09Z</dcterms:modified>
  <dc:title>ஆதியாகமம் : 17</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