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சபையிலே தேவன் எழுந்தருளியிருக்கிறார்; தேவர்களின் நடுவிலே அவர் நியாயம் விசாரி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துவரைக்கும் நீங்கள் அநியாயத்தீர்ப்புச்செய்து, துன்மார்க்கருக்கு முகதாட்சிணியம் பண்ணுவீர்கள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துவரைக்கும் நீங்கள் அநியாயத்தீர்ப்புச்செய்து, துன்மார்க்கருக்கு முகதாட்சிணியம் பண்ணுவீர்கள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ழைக்கும் திக்கற்ற பிள்ளைக்கும் நியாயஞ்செய்து, சிறுமைப்பட்டவனுக்கும் திக்கற்றவனுக்கும் நீதி செய்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ீனனையும் எளியவனையும் விடுவித்து துன்மார்க்கரின் கைக்கு அவர்களைத் தப்புவ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றியாமலும் உணராமலுமிருக்கிறார்கள், அந்தகாரத்திலே நடக்கிறார்கள்; தேசத்தின் அஸ்திபாரங்களெல்லாம் அசை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றியாமலும் உணராமலுமிருக்கிறார்கள், அந்தகாரத்திலே நடக்கிறார்கள்; தேசத்தின் அஸ்திபாரங்களெல்லாம் அசை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ேவர்கள் என்றும், நீங்களெல்லாரும் உன்னதமானவரின் மக்கள் என்றும் நான் சொல்லியிருந்த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நீங்கள் மனுஷரைப்போலச் செத்து லோகப்பிரபுக்களில் ஒருவனைப்போல விழுந்துபோ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ே எழுந்தருளும், பூமிக்கு நியாயத்தீர்ப்புச் செய்யும்; நீரே சகல ஜாதிகளையும் சுதந்தரமாகக் கொண்டிருப்ப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 দেবতাদের মণ্ডলীতেদাঁড়ান| দেবতাদের সেই সভায তিনিই ছিলেন বিচার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বলেন, “কতদিন তোমরা অন্যায়ভাবে লোকের বিচার করবে? আর কতদিন তোমরা দুষ্ট লোকদের শাস্তি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ছেড়ে দে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দরিদ্র লোকদের এবং অনাথদের বিচার কর| ওই সব দরিদ্র লোকদের অধিকারকে রক্ষ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ওই সব অসহায় ও দরিদ্রদের সাহায্য কর| দুষ্ট লোকদের থেকে ওদের রক্ষ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কে ঘটে চলেছে তা ওরা জানে না| ওরা বোঝে না! ওরা য়ে কি করছে তা ওরা জানে না, ওদের চারপাশে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 ভেঙে পড়ে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ঈশ্বর বলছি, “তোমরা দেবতা| তোমরা পরাত্‌পরের সন্তানগ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়েমন ভাবে সাধারণ মানুষ অবশ্যই মরে, তোমরাও সেই ভাবেই মারা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, আপনি উঠুন! আপনিই বিচারক হন! ঈশ্বর, সব জাতির ওপরে আপনিই নেতা হ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2026-10-21T06:38:08Z</dcterms:created>
  <dcterms:modified xsi:type="dcterms:W3CDTF">2026-10-21T06:38:08Z</dcterms:modified>
  <dc:title>গীতসংহিতা : 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