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presProps" Target="presProps.xml"/>
  <Relationship Id="rId29" Type="http://schemas.openxmlformats.org/officeDocument/2006/relationships/viewProps" Target="viewProps.xml"/>
  <Relationship Id="rId3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0341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8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ன்ப இயேசு ராஜாவை நான் பார்த்தால் போத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8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கிமையில் அவரோடு நான் வாழ்ந்தால் போதும் -2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8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ித்தியமாம் மோட்ச வீட்டில் சேர்ந்தால் போத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8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ல்லேலூயா கூட்டத்தில் நான் மகிழ்ந்தால் போத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8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வின் இரத்தத்தாலே மீட்கப்பட்ட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8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சனமாம் வேலியாலே காக்கப்பட்ட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8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றை திரை அற்ற பரிசுத்தரோட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8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ஏழை நான் பொன் வீதியில் உலாவிடுவேன் -2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8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ூதர்கள் வீணைகளை மீட்டும் போ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8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ிறைவான ஜெய கோஷம் முழங்கும் போ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8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ல்லேலூயா கீதம் பாடிக் கொண்ட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8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ன்பராம் இயேசுவோடு அகமகிழ்வ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8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ுட்கிரீடம் சூட்டப்பட்ட தலையைப் பார்ப்ப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8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ொற்கிரீடம் சூட்டி நானும் புகழ்ந்திடுவ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8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ாரினால் அடிப்பட்ட மூதுகைப் பார்த்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8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ஒவ்வொரு காயங்களாய் முத்தம் செய்வ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8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னுள்ளம் நன்றியால் நிறைந்திடுத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8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ந்தனின் பாக்கிய வீட்டை நினைக்கையி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8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ல்லேலூயா ஆமென் அல்லேலூய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8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ர்ணிக்க எந்தன் நாவு போதாதைய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86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ஹா! எக்காளம் என்று முழங்கிடும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86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ஏழை என் ஆவல் என்று தீர்த்திடும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86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ப்பா! என் கண்ணீர் என்று துடைக்கிறார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86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வலாய் ஏங்கிடுதே எனதுள்ள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8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8">
  <a:themeElements>
    <a:clrScheme name="Theme8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2026-11-02T02:39:02Z</dcterms:created>
  <dcterms:modified xsi:type="dcterms:W3CDTF">2026-11-02T02:39:02Z</dcterms:modified>
  <dc:title>துதிப் பாடல்கள் : 586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