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சணல்நூல் அங்கி தரித்து, தன் அரையில் மைகூட்டை வைத்திருக்கிற புருஷன் வந்து: நீர் எனக்குக் கட்டளையிட்டபடியே செய்தேன் என்று காரியத்தைத் தெரிவ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சணல்நூல் அங்கி தரித்து, தன் அரையில் மைகூட்டை வைத்திருக்கிற புருஷன் வந்து: நீர் எனக்குக் கட்டளையிட்டபடியே செய்தேன் என்று காரியத்தைத் தெரிவ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 காதுகள் கேட்க மகா சத்தமாய்; நகரத்தின் விசாரிப்புக்காரர் சங்கரிக்கும் ஆயுதங்களைத் தங்கள் கைகளில் பிடித்துக்கொண்டு வரக்கடவர்கள் என்று சொன்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ஆறு புருஷர், வெட்டுகிற ஆயுதங்களைத் தங்கள் கைகளில் பிடித்துக்கொண்டு வடக்கே பார்த்த உயர்ந்த வாசலின் வழியிலிருந்து வந்தார்கள்; அவர்களில் சணல்நூல் அங்கிதரித்து, தன் அரையில் கணக்கனுடைய மைக்கூட்டை வைத்திருக்கிற ஒருவன் இருந்தான்; அவர்கள் உள்ளே பிரவேசித்து, வெண்கல பலிபீடத்தண்டையிலே நி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ஆறு புருஷர், வெட்டுகிற ஆயுதங்களைத் தங்கள் கைகளில் பிடித்துக்கொண்டு வடக்கே பார்த்த உயர்ந்த வாசலின் வழியிலிருந்து வந்தார்கள்; அவர்களில் சணல்நூல் அங்கிதரித்து, தன் அரையில் கணக்கனுடைய மைக்கூட்டை வைத்திருக்கிற ஒருவன் இருந்தான்; அவர்கள் உள்ளே பிரவேசித்து, வெண்கல பலிபீடத்தண்டையிலே நி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ஆறு புருஷர், வெட்டுகிற ஆயுதங்களைத் தங்கள் கைகளில் பிடித்துக்கொண்டு வடக்கே பார்த்த உயர்ந்த வாசலின் வழியிலிருந்து வந்தார்கள்; அவர்களில் சணல்நூல் அங்கிதரித்து, தன் அரையில் கணக்கனுடைய மைக்கூட்டை வைத்திருக்கிற ஒருவன் இருந்தான்; அவர்கள் உள்ளே பிரவேசித்து, வெண்கல பலிபீடத்தண்டையிலே நி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ஸ்ரவேலின் தேவனுடைய மகிமை கேருபீன்மேலிருந்தெழும்பி, ஆலயத்தின் வாசற்படியிலே வந்து, சணல்நூல் அங்கிதரித்து, தன் அரையிலே கணக்கனுடைய மைக்கூட்டை வைத்திருக்கிற புருஷனைக் கூப்பிட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ஸ்ரவேலின் தேவனுடைய மகிமை கேருபீன்மேலிருந்தெழும்பி, ஆலயத்தின் வாசற்படியிலே வந்து, சணல்நூல் அங்கிதரித்து, தன் அரையிலே கணக்கனுடைய மைக்கூட்டை வைத்திருக்கிற புருஷனைக் கூப்பிட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வனை நோக்கி: நீ எருசலேம் நகரம் எங்கும் உருவப்போய், அதற்குள்ளே செய்யப்படுகிற சகல அருவருப்புகளினிமித்தமும் பெருமூச்சுவிட்டழுகிற மனுஷரின் நெற்றிகளில் அடையாளம் போடு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வனை நோக்கி: நீ எருசலேம் நகரம் எங்கும் உருவப்போய், அதற்குள்ளே செய்யப்படுகிற சகல அருவருப்புகளினிமித்தமும் பெருமூச்சுவிட்டழுகிற மனுஷரின் நெற்றிகளில் அடையாளம் போடு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என் காதுகள் கேட்க மற்றவர்களை நோக்கி: நீங்கள் இவன் பின்னாலே நகரமெங்கும் உருவப்போய் வெட்டுங்கள்; உங்கள் கண் தப்பவிடாமலும் நீங்கள் இரங்காம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என் காதுகள் கேட்க மற்றவர்களை நோக்கி: நீங்கள் இவன் பின்னாலே நகரமெங்கும் உருவப்போய் வெட்டுங்கள்; உங்கள் கண் தப்பவிடாமலும் நீங்கள் இரங்காம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ியோரையும், வாலிபரையும், கன்னிகைகளையும், குழந்தைகளையும், ஸ்திரீகளையும் சங்கரித்துக் கொன்றுபோடுங்கள்; அடையாளம் போடப்பட்டிருக்கிற ஒருவனையும் கிட்டாதிருங்கள் என் பரிசுத்த ஸ்தலத்திலே துவக்குங்கள் என்று என் காதுகள் கேட்கச் சொன்னார்; அப்பொழுது அவர்கள் ஆலயத்துக்கு முன்னே இருந்த மூப்பரிடத்தில் துவக்கம் பண்ண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ியோரையும், வாலிபரையும், கன்னிகைகளையும், குழந்தைகளையும், ஸ்திரீகளையும் சங்கரித்துக் கொன்றுபோடுங்கள்; அடையாளம் போடப்பட்டிருக்கிற ஒருவனையும் கிட்டாதிருங்கள் என் பரிசுத்த ஸ்தலத்திலே துவக்குங்கள் என்று என் காதுகள் கேட்கச் சொன்னார்; அப்பொழுது அவர்கள் ஆலயத்துக்கு முன்னே இருந்த மூப்பரிடத்தில் துவக்கம் பண்ண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ர்களை நோக்கி: நீங்கள் ஆலயத்தைத் தீட்டுப்படுத்தி, பிராகாரங்களைக் கொலையுண்டவர்களாலே நிரப்பி, புறப்பட்டுப்போங்கள் என்றார்; அவர்கள் நகரத்தில் போய் வெட்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ர்களை நோக்கி: நீங்கள் ஆலயத்தைத் தீட்டுப்படுத்தி, பிராகாரங்களைக் கொலையுண்டவர்களாலே நிரப்பி, புறப்பட்டுப்போங்கள் என்றார்; அவர்கள் நகரத்தில் போய் வெட்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ெட்டிக்கொண்டுபோகையில் நான்மாத்திரம் தனித்து, முகங்குபுற விழுந்து: ஆ, கர்த்தராகிய ஆண்டவரே, தேவரீர் எருசலேமின்மேல் உமது உக்கிரத்தை ஊற்றுகையில் இஸ்ரவேலின் மீதியானவர்களையெல்லாம் அழிப்பீரோ என்று முறையிட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ெட்டிக்கொண்டுபோகையில் நான்மாத்திரம் தனித்து, முகங்குபுற விழுந்து: ஆ, கர்த்தராகிய ஆண்டவரே, தேவரீர் எருசலேமின்மேல் உமது உக்கிரத்தை ஊற்றுகையில் இஸ்ரவேலின் மீதியானவர்களையெல்லாம் அழிப்பீரோ என்று முறையிட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ெட்டிக்கொண்டுபோகையில் நான்மாத்திரம் தனித்து, முகங்குபுற விழுந்து: ஆ, கர்த்தராகிய ஆண்டவரே, தேவரீர் எருசலேமின்மேல் உமது உக்கிரத்தை ஊற்றுகையில் இஸ்ரவேலின் மீதியானவர்களையெல்லாம் அழிப்பீரோ என்று முறையி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இஸ்ரவேலும் யூதாவுமாகிய வம்சத்தாரின் அக்கிரமம் மிகவும் பெரிது; தேசம் இரத்தப்பழிகளால் நிறைந்திருக்கிறது; நகரமும் மாறுபாட்டினால் நிரப்பப்பட்டிருக்கிறது; கர்த்தர் தேசத்தைக் கைவிட்டார்; கர்த்தர் பார்க்கமாட்டார் என்று சொல்ல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இஸ்ரவேலும் யூதாவுமாகிய வம்சத்தாரின் அக்கிரமம் மிகவும் பெரிது; தேசம் இரத்தப்பழிகளால் நிறைந்திருக்கிறது; நகரமும் மாறுபாட்டினால் நிரப்பப்பட்டிருக்கிறது; கர்த்தர் தேசத்தைக் கைவிட்டார்; கர்த்தர் பார்க்கமாட்டார் என்று சொல்ல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ண் தப்பவிடுவதுமில்லை, நான் இரக்கஞ்செய்வதுமில்லை, அவர்களுடைய வழியின் பலனை அவர்கள் சிரசின்மேல் இறங்கப்பண்ணுவே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ண் தப்பவிடுவதுமில்லை, நான் இரக்கஞ்செய்வதுமில்லை, அவர்களுடைய வழியின் பலனை அவர்கள் சிரசின்மேல் இறங்கப்பண்ணுவ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એટલામાં કમરે લેખનનાં સાધનવાળો સુતરાઉ વસ્રો પહેરેલા માણસે આવીને જણાવ્યું કે, “તમારા હુકમ પ્રમ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 કર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 પછી તેણે મોટા અવાજે કહ્યું, “હે શહેરને સજા કરનારાઓ, તમારાં શસ્ત્રો લઇને આ બાજુ આ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ે અચાનક મંદિરની ઉત્તરે આવેલા ઉપરના દરવાજામાંથી છ માણસો આવ્યાં. દરેકના હાથમાં સંહારક હથિય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. તેમની સાથે સુતરાઉ રેસાના વસ્ત્ર પહેરેલો એક માણસ હતો. તેની કમર પર લહિયાનો શાહીનો ખડિયો અને કલ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ટકાવેલા હતાં. તે બધા મંદિરમાં પિત્તળની વેદી આગળ આવીને ઊભા રહ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યાર બાદ ઇસ્રાએલના દેવનો મહિમા કરૂબો ઉપરથી ઊઠયો જ્યાં તે પહેલા હતો અને મંદિરના પ્રવેશદ્વાર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, યહોવાએ કમરે લહિયાના સાધનો લટકાવેલા સુતરાઉ રેસાના વસ્ત્રો પહેરેલા માણસને બોલાવી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યરૂશાલેમમા ચારેબાજુ સર્વત્ર ફર અને જે માણસો તેઓની આસપાસ નગરમાં ચાલતાં ધિક્કારપાત્ર કૃત્યોને લીધ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ડતા અને શોક કરતા હોય તેઓના કપાળ પર નિશાની ક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્યાર બાદ મેં યહોવાને બીજા માણસોને એમ કહેતાં સાંભળ્યાં કે, “નગરમાં તમે એની પાછળ પાછળ જાઓ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્યા કરવાનું શરૂ કરો, કોઇ પણ પ્રકારની કરૂણા કરશો નહિ, ને તેમના માટે દયા રાખ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વૃદ્ધો, યુવાનો, સ્ત્રીઓ અને બાળકો સર્વનો સંહાર કરો; પણ જેઓના કપાળ પર નિશાની હોય તેવા કોઇને અડ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મારા મંદિરથી જ શરૂઆત કરો.” તેથી તેમણે મંદિર આગળ ઊભેલા આગેવાનોથી જ શરૂઆત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દેવે તેઓને કહ્યું, “મંદિરને ષ્ટ કરો. હત્યા થયેલાઓનાં મૃતદેહોથી મંદિરનો ચોક ભરી દો.” અને હમ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જાઓ, એટલે તેમણે શહેરમાં જઇને લોકોની હત્ય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્યારે એ લોકો હત્યા કરતા હતા ત્યારે હું એકલો પડ્યો હતો. મેં સાષ્ટાંગ નમસ્કાર કરીને કહ્યું, “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માલિક યહોવા યરૂશાલેમ પર જ્યારે તમે તમારો રોષ ઠાલવો છો ત્યારે તમે ઇસ્રાએલમાં બાકી બચેલાઓને સં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ા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દેવે જવાબ આપ્યો: “ઇસ્રાએલના તથા યહૂદાના લોકોના અપરાધ અતિશય મોટા છે. સમગ્ર દેશ રકતપાત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ધમતાથી ખદબદે છે. તેઓ માને છે કે ‘યહોવા દેશ છોડીને ચાલ્યા ગયા છે. અને તેઓ અમને જોતા નથી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હું તેઓ પર સહાનુભૂતિ બતાવીશ નહિ કે દયા કરીશ નહિ. તેમણે જે કાંઇ કર્યું છે તેમના માટ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સજા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2026-10-21T08:49:20Z</dcterms:created>
  <dcterms:modified xsi:type="dcterms:W3CDTF">2026-10-21T08:49:20Z</dcterms:modified>
  <dc:title>એઝેકિયેલ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