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presProps" Target="presProps.xml"/>
  <Relationship Id="rId85" Type="http://schemas.openxmlformats.org/officeDocument/2006/relationships/viewProps" Target="viewProps.xml"/>
  <Relationship Id="rId8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எரிகோவில் பிரவேசித்து, அதின் வழியாக நடந்துபோகையில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உன்னைச் சந்திக்குங்காலத்தை நீ அறியாமற்போனபடியால், உன் சத்துருக்கள் உன்னைச் சூழ மதில்போட்டு, உன்னை வளைந்துகொண்டு, எப்பக்கத்திலும் உன்னை நெருக்க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உன்னைச் சந்திக்குங்காலத்தை நீ அறியாமற்போனபடியால், உன் சத்துருக்கள் உன்னைச் சூழ மதில்போட்டு, உன்னை வளைந்துகொண்டு, எப்பக்கத்திலும் உன்னை நெருக்க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யக்காரருக்குத் தலைவனும் ஐசுவரியவானுமாயிருந்த சகேயு என்னப்பட்ட ஒரு மனுஷன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யக்காரருக்குத் தலைவனும் ஐசுவரியவானுமாயிருந்த சகேயு என்னப்பட்ட ஒரு மனுஷன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உன்னையும் உன்னிலுள்ள உன் பிள்ளைகளையும் தரையாக்கிப்போட்டு, உன்னிடத்தில் ஒரு கல்லின்மேல் ஒரு கல்லிராதபடிக்குச் செய்யும் நாட்கள் வரும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உன்னையும் உன்னிலுள்ள உன் பிள்ளைகளையும் தரையாக்கிப்போட்டு, உன்னிடத்தில் ஒரு கல்லின்மேல் ஒரு கல்லிராதபடிக்குச் செய்யும் நாட்கள் வரும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யேசு எப்படிப்பட்டவரோ என்று அவரைப் பார்க்க வகைதேடினான். அவன் குள்ளனானபடியால், ஜனக்கூட்டத்தில் அவரைக் காணக்கூடாமல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யேசு எப்படிப்பட்டவரோ என்று அவரைப் பார்க்க வகைதேடினான். அவன் குள்ளனானபடியால், ஜனக்கூட்டத்தில் அவரைக் காணக்கூடாமல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பின்பு அவர் தேவாலயத்தில் பிரவேசித்து, அதிலே விற்கிறவர்களையும் கொள்ளுகிறவர்களையும் புறம்பே துரத்தத்தொடங்கி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போகும் வழியில் முன்னாக ஓடி, அவரைப் பார்க்கும்படி ஒரு காட்டத்தி மரத்தில் ஏறி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போகும் வழியில் முன்னாக ஓடி, அவரைப் பார்க்கும்படி ஒரு காட்டத்தி மரத்தில் ஏறி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என்னுடைய வீடு ஜெபவீடாயிருக்கிறதென்று எழுதியிருக்கிறது, நீங்களோ அதைக் கள்ளர்குகையாக்கினீர்கள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என்னுடைய வீடு ஜெபவீடாயிருக்கிறதென்று எழுதியிருக்கிறது, நீங்களோ அதைக் கள்ளர்குகையாக்கினீர்கள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யேசு அந்த இடத்தில் வந்தபோது, அண்ணாந்துபார்த்து, அவனைக் கண்டு: சகேயுவே, நீ சீக்கிரமாய் இறங்கிவா, இன்றைக்கு நான் உன் வீட்டிலே தங்கவேண்டும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யேசு அந்த இடத்தில் வந்தபோது, அண்ணாந்துபார்த்து, அவனைக் கண்டு: சகேயுவே, நீ சீக்கிரமாய் இறங்கிவா, இன்றைக்கு நான் உன் வீட்டிலே தங்கவேண்டும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வர் நாடோறும் தேவாலயத்தில் உபதேசம் பண்ணிக்கொண்டிருந்தார். பிரதான ஆசாரியரும் வேதபாரகரும் ஜனத்தின் மூப்பரும் அவரைக் கொலைசெய்ய வகைதேடிய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வர் நாடோறும் தேவாலயத்தில் உபதேசம் பண்ணிக்கொண்டிருந்தார். பிரதான ஆசாரியரும் வேதபாரகரும் ஜனத்தின் மூப்பரும் அவரைக் கொலைசெய்ய வகைதேடிய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சீக்கிரமாய் இறங்கி, சந்தோஷத்தோடே அவரை அழைத்துக்கொண்டு போ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ஜனங்களெல்லாரும் அவருக்குச் செவிகொடுத்து அவரை அண்டிக் கொண்டிருந்தபடியால், அதை இன்னபடி செய்யலாமென்று வகைகாணாதிருந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ஜனங்களெல்லாரும் அவருக்குச் செவிகொடுத்து அவரை அண்டிக் கொண்டிருந்தபடியால், அதை இன்னபடி செய்யலாமென்று வகைகாணாதிருந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ைக் கண்ட யாவரும்: இவர் பாவியான மனுஷனிடத்தில் தங்கும்படிபோனார் என்று முறுமுறுத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ைக் கண்ட யாவரும்: இவர் பாவியான மனுஷனிடத்தில் தங்கும்படிபோனார் என்று முறுமுறுத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கேயு நின்று, கர்த்தரை நோக்கி: ஆண்டவரே, என் ஆஸ்திகளில் பாதியை ஏழைகளுக்குக் கொடுக்கிறேன், நான் ஒருவனிடத்தில் எதையாகிலும் அநியாயமாய் வாங்கினதுண்டானால், நாலத்தனையாகத் திரும்பச் செலுத்துகிறேன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கேயு நின்று, கர்த்தரை நோக்கி: ஆண்டவரே, என் ஆஸ்திகளில் பாதியை ஏழைகளுக்குக் கொடுக்கிறேன், நான் ஒருவனிடத்தில் எதையாகிலும் அநியாயமாய் வாங்கினதுண்டானால், நாலத்தனையாகத் திரும்பச் செலுத்துகிறேன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யேசு அவனை நோக்கி: இன்றைக்கு இந்த வீட்டுக்கு இரட்சிப்பு வந்தது; இவனும் ஆபிரகாமுக்குக் குமாரனாயிருக்கிறான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ழந்துபோனதைத் தேடவும் இரட்சிக்கவுமே மனுஷகுமாரன் வந்திருக்கிறார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இவைகளைக் கேட்டுக் கொண்டிருக்கையில், அவர் எருசலேமுக்குச் சமீபித்திருந்தபடியினாலும், தேவனுடைய ராஜ்யம் சீக்கிரமாய் வெளிப்படுமென்று அவர்கள் நினைத்தபடியினாலும், அவர் ஒரு உவமையைச் சொன்னார்: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இவைகளைக் கேட்டுக் கொண்டிருக்கையில், அவர் எருசலேமுக்குச் சமீபித்திருந்தபடியினாலும், தேவனுடைய ராஜ்யம் சீக்கிரமாய் வெளிப்படுமென்று அவர்கள் நினைத்தபடியினாலும், அவர் ஒரு உவமையைச் சொன்னார்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ரபுவாகிய ஒருவன் ஒரு ராஜ்யத்தைப் பெற்றுக்கொண்டு திரும்பி வரும்படி தேசத்துக்குப் போகப் புறப்பட்ட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ரபுவாகிய ஒருவன் ஒரு ராஜ்யத்தைப் பெற்றுக்கொண்டு திரும்பி வரும்படி தேசத்துக்குப் போகப் புறப்பட்ட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ுறப்படும்போது, அவன் தன் ஊழியக்காரரில் பத்துப்பேரை அழைத்து, அவர்களிடத்தில் பத்துராத்தல் திரவியங்கொடுத்து: நான் திரும்பிவருமளவும் இதைக்கொண்டு வியாபாரம்பண்ணுங்கள் என்று சொன்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ுறப்படும்போது, அவன் தன் ஊழியக்காரரில் பத்துப்பேரை அழைத்து, அவர்களிடத்தில் பத்துராத்தல் திரவியங்கொடுத்து: நான் திரும்பிவருமளவும் இதைக்கொண்டு வியாபாரம்பண்ணுங்கள் என்று சொன்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ுடைய ஊரார் அவனைப் பகைத்து, இவன் எங்கள் மேல் ராஜாவாயிருக்கிறது எங்களுக்கு மனதில்லையென்று சொல்லும்படி அவன் பின்னே ஸ்தானாபதிகளை அனுப்பி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ுடைய ஊரார் அவனைப் பகைத்து, இவன் எங்கள் மேல் ராஜாவாயிருக்கிறது எங்களுக்கு மனதில்லையென்று சொல்லும்படி அவன் பின்னே ஸ்தானாபதிகளை அனுப்பி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ராஜ்யத்தைப் பெற்றுக்கொண்டு திரும்பிவந்தபோது, தன்னிடத்தில் திரவியம் வாங்கியிருந்த அந்த ஊழியக்காரரில் அவனவன் வியாபாரம்பண்ணிச் சம்பாதித்தது இவ்வளவென்று அறியும்படி, அவர்களைத் தன்னிடத்தில் அழைத்துவரச் சொன்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ராஜ்யத்தைப் பெற்றுக்கொண்டு திரும்பிவந்தபோது, தன்னிடத்தில் திரவியம் வாங்கியிருந்த அந்த ஊழியக்காரரில் அவனவன் வியாபாரம்பண்ணிச் சம்பாதித்தது இவ்வளவென்று அறியும்படி, அவர்களைத் தன்னிடத்தில் அழைத்துவரச் சொன்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முந்தினவன் வந்து: ஆண்டவனே, உம்முடைய ராத்தலினால் பத்துராத்தல் ஆதாயம் கிடைத்தது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ஜமான் அவனை நோக்கி: நல்லது உத்தம ஊழியக்காரனே, நீ கொஞ்சத்தில் உண்மையுள்ளவனாயிருந்தபடியால் பத்துப் பட்டணங்களுக்கு அதிகாரியாயிரு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ஜமான் அவனை நோக்கி: நல்லது உத்தம ஊழியக்காரனே, நீ கொஞ்சத்தில் உண்மையுள்ளவனாயிருந்தபடியால் பத்துப் பட்டணங்களுக்கு அதிகாரியாயிரு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டியே இரண்டாம் ஊழியக்காரன் வந்து: ஆண்டவனே, உம்முடைய ராத்தலினால் ஐந்துராத்தல் ஆதாயம் கிடைத்தது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ையும் அவன் நோக்கி: நீயும் ஐந்து பட்டணங்களுக்கு அதிகாரியாயிரு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பு வேறொருவன் வந்து: ஆண்டவனே, இதோ, உம்முடைய ராத்தல், இதை ஒரு சீலையிலே வைத்திருந்த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ர் வைக்காததை எடுக்கிறவரும், விதைக்காததை அறுக்கிறவருமான கடினமுள்ள மனுஷனென்று அறிந்து, உமக்குப் பயந்திருந்தேன்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ர் வைக்காததை எடுக்கிறவரும், விதைக்காததை அறுக்கிறவருமான கடினமுள்ள மனுஷனென்று அறிந்து, உமக்குப் பயந்திருந்தேன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அவன்: பொல்லாத ஊழியக்காரனே, உன் வாய்ச்சொல்லைக்கொண்டே உன்னை நியாயந்தீர்க்கிறேன். நான் வைக்காததை எடுக்கிறவனும், விதைக்காததை அறுக்கிறவனுமான கடினமுள்ள மனுஷனென்று அறிந்தாயே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அவன்: பொல்லாத ஊழியக்காரனே, உன் வாய்ச்சொல்லைக்கொண்டே உன்னை நியாயந்தீர்க்கிறேன். நான் வைக்காததை எடுக்கிறவனும், விதைக்காததை அறுக்கிறவனுமான கடினமுள்ள மனுஷனென்று அறிந்தாயே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னே ஏன் நீ என் திரவியத்தைக் காசுக்கடையிலே வைக்கவில்லை; வைத்திருந்தால் நான் வரும்போது, அதை வட்டியோடே வரப்பற்றிக்கொள்வேனே என்று சொல்லி;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னே ஏன் நீ என் திரவியத்தைக் காசுக்கடையிலே வைக்கவில்லை; வைத்திருந்தால் நான் வரும்போது, அதை வட்டியோடே வரப்பற்றிக்கொள்வேனே என்று சொல்லி;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மீபமாய் நிற்கிறவர்களை நோக்கி: அந்த ராத்தலை அவன் கையிலிருந்தெடுத்து, பத்துராத்தல் உள்ளவனுக்குக் கொடுங்கள்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மீபமாய் நிற்கிறவர்களை நோக்கி: அந்த ராத்தலை அவன் கையிலிருந்தெடுத்து, பத்துராத்தல் உள்ளவனுக்குக் கொடுங்கள்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அவர்கள்: ஆண்டவனே, அவனுக்குப் பத்துராத்தல் இருக்கிறதே என்ற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 அவன்: உள்ளவன் எவனுக்குங் கொடுக்கப்படும், இல்லாதவனிடத்தில் உள்ளதும் எடுத்துக்கொள்ளப்படும் என்று உங்களுக்குச் சொல்லுகிற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 அவன்: உள்ளவன் எவனுக்குங் கொடுக்கப்படும், இல்லாதவனிடத்தில் உள்ளதும் எடுத்துக்கொள்ளப்படும் என்று உங்களுக்குச் சொல்லுகிற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ன்றியும் தங்கள்மேல் நான் ராஜாவாகிறதற்கு மனதில்லாதிருந்தவர்களாகிய என்னுடைய சத்துருக்களை இங்கே கொண்டுவந்து, எனக்கு முன்பாக வெட்டிப்போடுங்கள் என்று சொன்னான் என்றார்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ன்றியும் தங்கள்மேல் நான் ராஜாவாகிறதற்கு மனதில்லாதிருந்தவர்களாகிய என்னுடைய சத்துருக்களை இங்கே கொண்டுவந்து, எனக்கு முன்பாக வெட்டிப்போடுங்கள் என்று சொன்னான் என்றார்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வைகளை அவர் சொன்னபின்பு எருசலேமுக்குப் புறப்பட்டு, முந்திநடந்துபோன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 ஒலிவமலையென்னப்பட்ட மலையின் அருகான பெத்பகே பெத்தானியா என்னும் ஊர்களுக்குச் சமீபித்தபோது, தம்முடைய சீஷரில் இரண்டுபேரை நோக்கி: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 ஒலிவமலையென்னப்பட்ட மலையின் அருகான பெத்பகே பெத்தானியா என்னும் ஊர்களுக்குச் சமீபித்தபோது, தம்முடைய சீஷரில் இரண்டுபேரை நோக்கி: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ங்களுக்கு எதிரே இருக்கிற கிராமத்துக்குப் போங்கள், அதிலே பிரவேசிக்கும்போது மனுஷரிலொருவனும் ஒருக்காலும் ஏறியிராத கழுதைக்குட்டியைக் கட்டியிருக்கக் காண்பீர்கள், அதை அவிழ்த்துக்கொண்டு வாருங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ங்களுக்கு எதிரே இருக்கிற கிராமத்துக்குப் போங்கள், அதிலே பிரவேசிக்கும்போது மனுஷரிலொருவனும் ஒருக்காலும் ஏறியிராத கழுதைக்குட்டியைக் கட்டியிருக்கக் காண்பீர்கள், அதை அவிழ்த்துக்கொண்டு வாருங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ை ஏன் அவிழ்க்கிறீர்களென்று யாராவது உங்களிடத்தில் கேட்டால், அது ஆண்டவருக்கு வேண்டுமென்று சொல்லுங்கள் என்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ை ஏன் அவிழ்க்கிறீர்களென்று யாராவது உங்களிடத்தில் கேட்டால், அது ஆண்டவருக்கு வேண்டுமென்று சொல்லுங்கள் என்ற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னுப்பப்பட்டவர்கள் போய், தங்களுக்கு அவர் சொன்னபடியே கண்ட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ழுதைக்குட்டியை அவர்கள் அவிழ்க்கும்போது, அதற்கு உடையவர்கள்: குட்டியை ஏன் அவிழ்க்கிறீர்கள் என்று கேட்ட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ழுதைக்குட்டியை அவர்கள் அவிழ்க்கும்போது, அதற்கு உடையவர்கள்: குட்டியை ஏன் அவிழ்க்கிறீர்கள் என்று கேட்ட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ற்கு அவர்கள்: அது ஆண்டவருக்கு வேண்டுமென்று சொல்லி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ை இயேசுவினிடத்தில் கொண்டுவந்து, தங்கள் வஸ்திரங்களை அதின்மேல்போட்டு, இயேசுவை அதின்மேல் ஏற்றின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ை இயேசுவினிடத்தில் கொண்டுவந்து, தங்கள் வஸ்திரங்களை அதின்மேல்போட்டு, இயேசுவை அதின்மேல் ஏற்றின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 போகையில், அவர்கள் தங்கள் வஸ்திரங்களை வழியிலே விரித்த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 ஒலிவமலையின் அடிவாரத்துக்குச் சமீபமாய் வருகையில் திரளானகூட்டமாகிய சீஷரெல்லாரும் தாங்கள் கண்ட சகல அற்புதங்களையுங்குறித்துச் சந்தோஷப்பட்டு,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 ஒலிவமலையின் அடிவாரத்துக்குச் சமீபமாய் வருகையில் திரளானகூட்டமாகிய சீஷரெல்லாரும் தாங்கள் கண்ட சகல அற்புதங்களையுங்குறித்துச் சந்தோஷப்பட்டு,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கர்த்தருடைய நாமத்தினாலே வருகிற ராஜா ஸ்தோத்திரிக்கப்பட்டவர், பரலோகத்திலே சமாதானமும் உன்னதத்திலே மகிமையும் உண்டாவதாக என்று மிகுந்த சத்தத்தோடே தேவனைப் புகழ்ந்த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கர்த்தருடைய நாமத்தினாலே வருகிற ராஜா ஸ்தோத்திரிக்கப்பட்டவர், பரலோகத்திலே சமாதானமும் உன்னதத்திலே மகிமையும் உண்டாவதாக என்று மிகுந்த சத்தத்தோடே தேவனைப் புகழ்ந்த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ப்பொழுது கூட்டத்திலிருந்த பரிசேயரில் சிலர் அவரை நோக்கி: போதகரே, உம்முடைய சீஷரை அதட்டும் என்ற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களுக்கு அவர் பிரதியுத்தரமாக: இவர்கள் பேசாமலிருந்தால் கல்லுகளே கூப்பிடும் என்று உங்களுக்குச் சொல்லுகிறேன் என்றார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களுக்கு அவர் பிரதியுத்தரமாக: இவர்கள் பேசாமலிருந்தால் கல்லுகளே கூப்பிடும் என்று உங்களுக்குச் சொல்லுகிறேன் என்றார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 சமீபமாய் வந்தபோது நகரத்தைப்பார்த்து, அதற்காகக் கண்ணீர்விட்டழுது,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உனக்குக் கிடைத்த இந்த நாளிலாகிலும் உன் சமாதானத்துக்கு ஏற்றவைகளை நீ அறிந்திருந்தாயானால் நலமாயிருக்கும், இப்பொழுதோ அவைகள் உன் கண்களுக்கு மறைவாயிருக்கிறது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உனக்குக் கிடைத்த இந்த நாளிலாகிலும் உன் சமாதானத்துக்கு ஏற்றவைகளை நீ அறிந்திருந்தாயானால் நலமாயிருக்கும், இப்பொழுதோ அவைகள் உன் கண்களுக்கு மறைவாய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6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ಯೇಸು ಯೆರಿಕೋವನ್ನು ಪ್ರವೇಶಿಸಿ ಹಾದು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ಯಾಕಂದರೆ ನಿನ್ನ ಶತೃಗಳು ನಿನ್ನ ಸುತ್ತಲೂ ಕಂದಕವನ್ನು ತೋಡಿ ಎಲ್ಲಾ ಕಡೆಯಲ್ಲಿಯೂ ನಿನ್ನನ್ನು ಮುತ್ತಿಗೆ ಹಾಕ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ತಿಯೊಂದು ಕಡೆಯಿಂದಲೂ ನಿನ್ನನ್ನು ಒಳಗೆ ಇರಿಸುವ ದಿನಗಳು ನಿನ್ನ ಮೇಲೆ ಬರ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ಗ ಇಗೋ, ಅಲ್ಲಿ ಜಕ್ಕಾಯನೆಂಬ ಹೆಸರುಳ್ಳ ಒಬ್ಬ ಮನುಷ್ಯ ನಿದ್ದನು. ಇವನು ಸುಂಕದವರಲ್ಲಿ ಮುಖ್ಯಸ್ಥನೂ ಐಶ್ವರ್ಯವಂತ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ಇದಲ್ಲದೆ ಅವರು ನಿನ್ನನ್ನೂ ನಿನ್ನೊಳ ಗಿರುವ ನಿನ್ನ ಮಕ್ಕಳನ್ನೂ ನೆಲಸಮ ಮಾಡುವರು; ಮತ್ತು ನಿನ್ನಲ್ಲಿ ಒಂದು ಕಲ್ಲ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ಮತ್ತೊಂದು ಕಲ್ಲು ಇರದಂತೆ ಮಾಡುವರು; ಯಾಕಂದರೆ ನಿನ್ನನ್ನು ಸಂಧಿಸಿದ ಸಮಯವನ್ನು ನೀನು ತಿಳುಕೊಳ್ಳಲಿಲ್ಲ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ಯೇಸು ಯಾರೆಂದು ಅವನು ನೋಡುವದಕ್ಕೆ ಅಪೇಕ್ಷಿಸಿದರೂ ತಾನು ಗಿಡ್ಡನಾಗಿದ್ದದರಿಂದ ಜನದಟ್ಟನೆಯ ನಿಮಿತ್ತವಾಗಿ ಆತ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ಲಾರದೆ ಇ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ಆತನು ದೇವಾಲಯದೊಳಕ್ಕೆ ಹೋಗಿ ಅದರಲ್ಲಿ ಮಾರುವವರನ್ನೂ ಕೊಂಡುಕೊಳ್ಳುವವರನ್ನೂ ಹೊರಗೆ ಹಾಕುವದಕ್ಕೆ ಪ್ರಾರಂಭ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ಗ ಆತನನ್ನು ನೋಡುವ ಹಾಗೆ ಅವನು ಮುಂದಾಗಿ ಓಡಿಹೋಗಿ ಒಂದು ಆಲದ ಮರವನ್ನು ಹತ್ತಿದನು; ಯಾಕಂದರೆ ಆತನು ಆ ಮಾರ್ಗವಾಗಿಯ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ುವವನಾಗಿ 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ಅವರಿಗೆ--ನನ್ನ ಮನೆಯು ಪ್ರಾರ್ಥನೆಯ ಮನೆ ಎಂದು ಬರೆಯಲ್ಪಟ್ಟಿದೆ; ಆದರೆ ನೀವು ಅದನ್ನು ಕಳ್ಳರ ಗವಿಯನ್ನ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ದ್ದೀ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ಯೇಸು ಆ ಸ್ಥಳಕ್ಕೆ ಬಂದು ಮೇಲಕ್ಕೆ ನೋಡಿ ಅವನನ್ನು ಕಂಡು ಅವನಿಗೆ--ಜಕ್ಕಾಯನೇ, ತ್ವರೆಯಾಗಿ ಇಳಿದು ಬಾ; ಯಾಕಂದರೆ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ನ ನಾನು ನಿನ್ನ ಮನೆಯಲ್ಲಿ ಇರತಕ್ಕದ್ದಾಗಿದ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ಇದಲ್ಲದೆ ಆತನು ಪ್ರತಿದಿನವೂ ದೇವಾಲಯ ದಲ್ಲಿ ಬೋಧಿಸುತ್ತಿದ್ದನು. ಆದರೆ ಪ್ರಧಾನಯಾಜಕರೂ ಶಾಸ್ತ್ರಿಗಳೂ ಜನರ ಪ್ರಮುಖ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ನನ್ನು ಕೊಲ್ಲು ವದಕ್ಕೆ ಹವಣಿಸುತ್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ಗ ಅವನು ತ್ವರೆಯಾಗಿ ಇಳಿದು ಬಂದು ಅತನನ್ನು ಸಂತೋಷದಿಂದ ಸೇರಿಸಿ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ಆದರೆ ಅವರು ಏನು ಮಾಡಬೇಕೆಂಬದನ್ನು ಕಂಡುಕೊಳ್ಳದೆ ಹೋದರು; ಯಾಕಂದರೆ ಜನರೆಲ್ಲರೂ ಆತನು ಹೇಳುವದನು ಬಹಳ ಲಕ್ಷ್ಯಕೊ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ನ ಉಪದೇಶ ವನ್ನು ಕೇಳುತ್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ದನ್ನು ಅವರು ನೋಡಿ ದಾಗ--ಇವನು ಪಾಪಿಯಾದವನೊಂದಿಗೆ ಅತಿಥಿ ಯಾಗಿರಲು ಹೋಗಿದ್ದಾನೆ ಎಂದು ಹೇಳಿ ಅವರೆಲ್ಲ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ುಣುಗುಟ್ಟ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ಗ ಜಕ್ಕಾಯನು ನಿಂತುಕೊಂಡು ಕರ್ತನಿಗೆ--ಕರ್ತನೇ, ಇಗೋ, ನನ್ನ ಸೊತ್ತಿನಲ್ಲಿ ಅರ್ಧವನ್ನು ಬಡವರಿಗೆ ಕೊಡುತ್ತೇನೆ;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ರಿಂದಲಾದರೂ ಸುಳ್ಳಾಗಿ ದೂರು ಹೇಳಿ ಏನಾದರೂ ತಕ್ಕೊಂಡಿದ್ದರೆ ಅವನಿಗೆ ನಾಲ್ಕರಷ್ಟು ಹಿಂದಕ್ಕೆ ಕೊಡುತ್ತೇ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ಗ ಯೇಸು ಅವನಿಗೆ--ಈ ದಿನ ಈ ಮನೆಗೆ ರಕ್ಷಣೆ ಆಯಿತು. ಯಾಕಂದರೆ ಇವನು ಸಹ ಅಬ್ರಹಾಮನ ಮಗ ನಲ್ಲ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ಯಾಕಂದರೆ ಮನುಷ್ಯಕುಮಾರನು ತಪ್ಪಿ ಹೋದದ್ದನ್ನು ಹುಡುಕಿ ರಕ್ಷಿಸುವದಕ್ಕೆ ಬಂದನ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ರು ಈ ಮಾತುಗಳನ್ನು ಕೇಳುತ್ತಿರಲಾಗಿ ಯೇಸು ತಾನು ಯೆರೂಸಲೇಮಿಗೆ ಸವಿಾಪವಾಗಿದ್ದದ ರಿಂದಲೂ ದೇವರ ರಾಜ್ಯವು ಕೂಡ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ತ್ಯಕ್ಷವಾಗು ವದೆಂದು ಅವರು ಭಾವಿಸಿದ್ದದರಿಂದಲೂ ಆತನು ಇನ್ನೂ ಒಂದು ಸಾಮ್ಯವನ್ನ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ದೇ ನಂದರೆ--ಕೀರ್ತಿವಂತನಾದ ಒಬ್ಬಾನೊಬ್ಬ ಮನುಷ್ಯನು ತನಗೋಸ್ಕರ ರಾಜ್ಯವನ್ನು ಪಡೆದುಕೊಂಡು ತಿರಿಗಿ ಬರುವದಕ್ಕ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ೂರ ದೇಶಕ್ಕೆ ಹೊರಟು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ವನು ತನ್ನ ಹತ್ತು ಆಳುಗಳನ್ನು ಕರೆದು ಅವರಿಗೆ ಹತ್ತು ಮೊಹರಿಗಳನ್ನು ಒಪ್ಪಿಸಿ--ನಾನು ಬರುವವರೆಗೆ ವ್ಯಾಪ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ಕೊಂಡಿರ್ರಿ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ದರೆ ಅವರ ಪಟ್ಟಣದವರು ಅವನನ್ನು ದ್ವೇಷಿಸಿ--ಇವನು ನಮ್ಮ ಮೇಲೆ ಆಡಳಿತ ಮಾಡುವದು ನಮಗೆ ಮನಸ್ಸಿಲ್ಲ ಎಂದು ಹೇಳಿ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ಂದೆ ಸಂದೇಶವನ್ನು ಕಳುಹ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ಇದಾದ ಮೇಲೆ ಅವನು ರಾಜ್ಯವನ್ನು ಪಡೆದು ಹಿಂದಿರುಗಿದಾಗ ವ್ಯಾಪಾ ರದಿಂದ ಪ್ರತಿಯೊಬ್ಬ ಮನುಷ್ಯನು ಎಷ್ಟು ಲಾಭ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ಡೆದನೆಂದು ತಿಳುಕೊಳ್ಳುವಂತೆ ತಾನು ಹಣಕೊಟ್ಟ ಆ ಆಳುಗಳನ್ನು ತನ್ನ ಬಳಿಗೆ ಕರೆಯಬೇಕೆಂದು ಆಜ್ಞಾಪಿ 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ಗ ಮೊದಲನೆಯವನು ಬಂದು--ಒಡೆಯನೇ, ನಿನ್ನ ಮೊಹರಿನಿಂದ ಹತ್ತು ಮೊಹರಿಗಳನ್ನು ಸಂಪಾದಿಸಿದ್ದೇ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ದಕ್ಕೆ ಅವನು ಅವ ನಿಗೆ--ಒಳ್ಳೇದು. ನೀನು ಉತ್ತಮ ಆಳು; ಯಾಕಂದರೆ ನೀನು ಅತಿ ಸ್ವಲ್ಪದರಲ್ಲಿ ನಂಬಿಗಸ್ತನಾಗಿದ್ದ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ತ್ತು ಪಟ್ಟಣಗಳ ಮೇಲೆ ನೀನು ಅಧಿಕಾರಿಯಾಗಿರ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ಎರಡನೆಯವನು ಬಂದು--ಒಡೆಯನೇ, ನಿನ್ನ ಮೊಹರಿಯಿಂದ ಐದು ಮೊಹರಿಗಳನ್ನು ಸಂಪಾ ದಿಸಿದ್ದೇ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ದಕ್ಕೆ ಅವನು ಅದೇ ಪ್ರಕಾರ--ನೀನು ಸಹ ಐದು ಪಟ್ಟಣಗಳ ಮೇಲಿರು ಎಂದು ಅವನಿಗೆ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ಗ ಮತ್ತೊಬ್ಬನು ಬಂದು--ಒಡೆಯನೇ, ಇಗೋ, ನಾನು ಕರವಸ್ತ್ರದಲ್ಲಿ ಕಟ್ಟಿ ಇಟ್ಟಿದ್ದ ನಿನ್ನ ಮೊಹರಿ ಇ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ಯಾಕಂದರೆ ನೀನು ಕಠಿಣವಾದ ಮನುಷ್ಯನು ಎಂದು ನಾನು ನಿನಗೆ ಭಯಪಟ್ಟೆನು; ನೀನು ಇಡದೆ ಇರುವದನ್ನು ತಕ್ಕೊಳ್ಳು ವವ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ತ್ತದೆ ಇರುವಲ್ಲಿ ಕೊಯ್ಯುವವನೂ ಆಗಿದ್ದೀ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ಗ ಅವನು--ನೀನು ಕೆಟ್ಟ ಆಳು, ನಿನ್ನ ಮಾತಿನ ಮೇಲೆಯೇ ನಿನಗೆ ನ್ಯಾಯತೀರಿ ಸುವೆನು. ನಾನು ಇಡದೆ ಇರುವ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ಕ್ಕೊಳ್ಳುವವನೂ ಬಿತ್ತದೆ ಇರುವಲ್ಲಿ ಕೊಯ್ಯುವವನೂ ಆದ ಕಠಿಣ ಮನುಷ್ಯನೆಂದು ನಿನಗೆ ತಿಳಿದಿತ್ತ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ಹಾಗಿದ್ದರೆ ನನ್ನ ಹಣವನ್ನು ಧನ ವ್ಯವಹಾರದ ಸಂಸ್ಥೆಯಲ್ಲಿ ಯಾಕೆ ಹಾಕಲಿಲ್ಲ? ನಾನು ಬಂದಾಗ ಅದನ್ನು ಬಡ್ಡಿಯ ಸಹಿ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ಗೆದುಕೊಳ್ಳುತ್ತಿದ್ದೆನು ಎಂದು ಅವನಿಗೆ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ಅವನು ಹತ್ತಿರ ನಿಂತಿದ್ದವರಿಗೆ--ಇವನ ಕಡೆಯಿಂದ ಆ ಮೊಹರಿಯನ್ನು ತಕ್ಕೊಂಡು ಹತ್ತು ಮೊಹರಿಗಳಿ ದ್ದವನಿಗೆ ಕೊಡಿ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(ಆಗ ಅವರು ಅವ ನಿಗೆ--ಒಡೆಯನೇ, ಅವನಿಗೆ ಹತ್ತು ಮೊಹರಿಗಳಿವೆ ಯಲ್ಲಾ ಅಂದರು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ಆದರೆ ನಾನು ನಿಮಗೆ ಹೇಳು ವದೇನಂದರೆ--ಇದ್ದ ಪ್ರತಿಯೊಬ್ಬನಿಗೆ ಕೊಡಲ್ಪಡು ವದು ಮತ್ತು ಇಲ್ಲದವನ ಕಡೆಯಿಂದ ಅವ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ದ್ದೂ ಅವನಿಂದ ತೆಗೆಯಲ್ಪ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ಆದರೆ ತಮ್ಮ ಮೇಲೆ ನಾನು ಆಡಳಿತ ಮಾಡುವದಕ್ಕೆ ಮನಸ್ಸಿಲ್ಲದ ಆ ನನ್ನ ವಿರೋಧಿಗಳನ್ನು ಇಲ್ಲಿಗೆ ತಂದು ನನ್ನ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ಹಾರ ಮಾಡ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ಆತನು ಹೀಗೆ ಹೇಳಿದ ತರುವಾಯ ಮುಂದಾಗಿ ಯೆರೂಸಲೇಮಿಗೆ ಏರಿ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ಇದಾದ ಮೇಲೆ ಆತನು ಎಣ್ಣೇಮರಗಳ ಗುಡ್ಡವೆಂದು ಕರೆಯಲ್ಪಟ್ಟ ಗುಡ್ಡದ ಕಡೆಗೆ ಇರುವ ಬೇತ್ಫಗೆಗೂ ಬೇಥಾನ್ಯಕ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ವಿಾಪಿಸಿದಾಗ ತನ್ನ ಶಿಷ್ಯರಲ್ಲಿ ಇಬ್ಬರನ್ನು ಕಳುಹಿಸಿ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ನಿಮ್ಮೆದುರಿಗಿರುವ ಹಳ್ಳಿಗೆ ಹೋಗಿರಿ; ನೀವು ಅದ ರೊಳಗೆ ಪ್ರವೇಶಿಸುತ್ತಿರುವಾಗ ಅಲ್ಲಿ ಕಟ್ಟಿರುವ ಮತ್ತು ಯಾ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ುಷ್ಯನೂ ಅದರ ಮೇಲೆ ಹತ್ತದಿರುವ ಒಂದು ಕತ್ತೇ ಮರಿಯನ್ನು ಕಾಣುವಿರಿ; ಅದನ್ನು ಬಿಚ್ಚಿ ಇಲ್ಲಿಗೆ ತಕ್ಕೊಂಡು ಬನ್ನ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ಯಾವನಾದರೂ ನಿಮಗೆ--ಯಾಕೆ ಅದನ್ನು ಬಿಚ್ಚುತ್ತೀರಿ ಎಂದು ಕೇಳಿದರೆ ನೀವು ಅವನಿಗೆ--ಇದು ಕರ್ತನಿಗೆ ಬೇಕಾಗಿದೆ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ಕಳುಹಿಸಲ್ಪಟ್ಟವರು ತಮ್ಮ ಮಾರ್ಗವಾಗಿ ಹೊರಟು ಹೋಗಿ ಆತನು ತಮಗೆ ಹೇಳಿದಂತೆಯೇ ಕ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ಅವರು ಆ ಕತ್ತೇ ಮರಿ ಯನ್ನು ಬಿಚ್ಚುತ್ತಿರುವಾಗ ಆದರ ಯಜಮಾನರು ಅವರಿಗೆ--ನೀವು ಕತ್ತೇಮರಿಯನ್ನು ಯಾಕೆ ಬಿಚ್ಚುತ್ತೀ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ಕೇಳಿದ್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ಅವರು--ಅದು ಕರ್ತನಿಗೆ ಬೇಕಾಗಿದೆ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ಅವರು ಅದನ್ನು ಯೇಸು ವಿನ ಬಳಿಗೆ ತಂದು ತಮ್ಮ ಬಟ್ಟೆಗಳನ್ನು ಕತ್ತೇಮರಿಯ ಮೇಲೆ ಹಾಕಿ ಅದರ ಮೇಲೆ ಯೇಸುವನ್ನು ಕೂಡ್ರ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ಆತನು ಹೋಗುತ್ತಿರುವಾಗ ಅವರು ತಮ್ಮ ಬಟ್ಟೆಗಳನ್ನು ದಾರಿಯಲ್ಲಿ ಹಾ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ಇದಲ್ಲದೆ ಆತನು ಎಣ್ಣೇಮರಗಳ ಗುಡ್ಡದಿಂದ ಇಳಿಯುವ ಸ್ಥಳಕ್ಕೆ ಸವಿಾಪಿಸಿದಾಗ ಶಿಷ್ಯ ಸಮೂಹವೆಲ್ಲಾ ತಾವು ನೋಡಿದ್ದ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ಹತ್ಕಾರ್ಯಗಳಿಗಾಗಿ ಸಂತೋಷ ಪಡುತ್ತಾ ಮಹಾಧ್ವನಿಯಿಂದ ದೇವರನ್ನು ಕೊಂಡಾಡ ಲಾರಂಭಿಸಿ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ಕರ್ತನ ಹೆಸರಿನಲ್ಲಿ ಬರುವ ಅರ ಸನು ಸ್ತುತಿಹೊಂದಲಿ; ಪರಲೋಕದಲ್ಲಿ ಸಮಾಧಾನ, ಮತ್ತು ಅತ್ಯುನ್ನತದಲ್ಲಿ ಮಹಿಮೆ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ಜನಸಮೂಹದೊಳಗಿಂದ ಕೆಲವು ಫರಿಸಾಯರು ಆತನಿಗೆ--ಬೋಧಕನೇ, ನಿನ್ನ ಶಿಷ್ಯರನ್ನು ಗದರಿಸ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ಆಗ ಆತನು ಪ್ರತ್ಯುತ್ತರವಾಗಿ ಅವ ರಿಗೆ--ಇವರು ಸುಮ್ಮನಿರುವದಾದರೆ ಈ ಕಲ್ಲುಗಳು ಕೂಡಲೆ ಕೂಗುವವು ಎಂದು ನಾನು ನಿ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 ತ್ತೇ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ತರುವಾಯ ಆತನು ಸವಿಾಪಿಸಿದಾಗ ಪಟ್ಟಣ ವನ್ನು ನೋಡಿ ಅದರ ವಿಷಯವಾಗಿ ಅತ್ತು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ನೀನು ಈ ನಿನ್ನ ದಿನದಲ್ಲಿಯಾದರೂ ನಿನ್ನ ಸಮಾ ಧಾನಕ್ಕೆ ಸಂಬಂಧಪಟ್ಟವುಗಳನ್ನು ತಿಳಿದುಕೊಳ್ಳಬೇಕಾ ಗಿತ್ತು; ಆದರೆ ಈ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ುಗಳು ನಿನ್ನ ಕಣ್ಣುಗಳಿಗೆ ಮರೆಯಾ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2026-10-20T02:29:52Z</dcterms:created>
  <dcterms:modified xsi:type="dcterms:W3CDTF">2026-10-20T02:29:52Z</dcterms:modified>
  <dc:title>ಲೂಕನು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