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தற்கு ஏற்ற உத்தரவையும், இந்த மாளிகையைக் கட்டுகிற மனிதரின் நாமங்களையும் அவர்களுக்குச் சொன்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தரியுவுக்குச் சகல சமாதானமும் உண்டா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அவர்களுக்குள்ளே தலைவரான மனிதர் இன்னாரென்று எழுதி அறியப்படுத்தும்படி அவர்கள் நாமங்கள் என்னவென்றும் கேட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அவர்களுக்குள்ளே தலைவரான மனிதர் இன்னாரென்று எழுதி அறியப்படுத்தும்படி அவர்கள் நாமங்கள் என்னவென்றும் கேட்ட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ಪ್ರವಾದಿಗಳಾದ ಹಗ್ಗಾಯನೂ ಇದ್ದೋನನ ಮಗನಾದ ಜೆಕರ್ಯನೂ ಯೆಹೂದ ಮತ್ತು ಯೆರೂಸಲೇಮಿನಲ್ಲಿ ಇರುವ ಯೆಹೂದ್ಯರಿ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ದೇವರ ನಾಮದಲ್ಲಿ ಅವರಿಗೆ ಪ್ರವಾ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ಶೆಯಲ್ತಿಯೇಲನ ಮಗನಾದ ಜೆರುಬ್ಬಾಬೆಲನೂ ಯೋಚಾದಾಕನ ಮಗ ನಾದ ಯೇಷೂವನೂ ಎದ್ದು ಯೆರೂಸಲೇಮಿನಲ್ಲಿ ರುವ ದೇವರ ಆಲ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ಲು ಪ್ರಾರಂಭಿಸಿ ದರು; ಅವರಿಗೆ ಸಹಾಯಕರಾಗಿ ದೇವರ ಪ್ರವಾದಿಗಳು ಅವರ ಸಂಗಡ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ವೇಳೆಯಲ್ಲಿ ನದಿಯ ಈಚೆಯಲ್ಲಿರುವ ತತ್ತೆನೈನೆಂಬ ಅಧಿಪತಿಯೂ ಶೆತ ರ್ಬೋಜೆನೈಯೂ, ಅವರ ಜೊತೆಗಾರರೂ ಅವರ ಬಳಿಗೆ ಬಂದು--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ನ್ನು ಕಟ್ಟುವದಕ್ಕೂ ಈ ಗೋಡೆಯನ್ನು ಕಟ್ಟಿತೀರಿಸುವದಕ್ಕೂ ನಿಮಗೆ ಅಪ್ಪಣೆ ಕೊಟ್ಟವರು ಯಾರೆಂದು ಅವರನ್ನ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ಾವು ಈ ರೀತಿಯಾಗಿ ಅವರಿಗೆ ಹೇಳಿದ ತರುವಾಯ ಈ ಕಟ್ಟುವಿಕೆಯನ್ನು ಮಾಡುವ ಮನುಷ್ಯರ ಹೆಸರುಗಳೇನೆಂದ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ಈ ಕಾರ್ಯವು ದಾರ್ಯಾವೆಷನ ಬಳಿಗೆ ಬರುವ ವರೆಗೂ ಅವರು ಇವರನ್ನು ನಿಲ್ಲಿಸದ ಹಾಗೆ ಇವರ ದೇವರ ಕಣ್ಣು ಯೆಹೂದ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 ಮೇಲೆ ಇತ್ತು. ಆಗ ಇದನ್ನು ಕುರಿತು ಅವರು ಪ್ರತ್ಯುತ್ತರವನ್ನು ಪತ್ರದಲ್ಲಿ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ದಿಯ ಈಚೆಯಲ್ಲಿರುವ ಅಧಿಪತಿಯಾದ ತತ್ತೆ ನೈಯೂ ಶೆತರ್ಬೋಜೆನೈಯೂ ನದಿಯ ಈಚೆಯ ಲ್ಲಿರುವ ಅಪರ್ಸತ್ಕಾಯರಾದ ಅವನ ಜೊತೆಗಾರ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ದಾರ್ಯಾವೆಷನಿಗೆ ಬರೆದು ಕಳುಹಿಸಿದ ಪತ್ರದ ಪ್ರ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ಅವನ ಬಳಿಗೆ ಕಳುಹಿಸಿದ ಪತ್ರದಲ್ಲ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ಾದ ದಾರ್ಯಾವೆಷನಿಗೆ ಸಮಸ್ತ ಸಮಾ ಧಾನವು. ಅರಸನಿಗೆ ತಿಳಿಯಬೇಕಾದದ್ದೇನಂದರೆ--ನಾವು ಯೆಹೂದ್ಯರ ದೇಶ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ದೇವರ ಆಲಯಕ್ಕೆ ಹೋದೆವು; ಅದು ದೊಡ್ಡ ಕಲ್ಲುಗಳಿಂದ ಕಟ್ಟಲ್ಪಟ್ಟಿದೆ; ಗೋಡೆಗಳ ಮೇಲೆ ತೊಲೆಗಳು ಹೊದಿಸ ಲ್ಪಟ್ಟಿವೆ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ು ತೀವ್ರವಾಗಿ ನಡೆಯುತ್ತಾ ಅವರ ಕೈಗಳಲ್ಲಿ ವೃದ್ಧಿಯ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ಈ ಮನೆಯನ್ನು ಕಟ್ಟಿಸುವದಕ್ಕೂ ಈ ಗೋಡೆಗಳನ್ನು ತೀರಿಸುವದಕ್ಕೂ ನಿಮಗೆ ಅಪ್ಪಣೆಕೊಟ್ಟವರು ಯಾರೆಂದು ನಾವ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ನ್ನು ಕೇಳ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ರಲ್ಲಿರುವ ಮುಖ್ಯಸ್ಥರ ಮನುಷ್ಯರ ಹೆಸರುಗಳನ್ನು ನಿನಗೆ ಬರೆದು ತಿಳಿಸುವ ಹಾಗೆ ಅವರ ಹೆಸ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ಮಗೆ ಕೊಟ್ಟ ಪ್ರತ್ಯುತ್ತರವೇನಂದರೆನಾವು ಪರಲೋಕ ಮತ್ತು ಭೂಲೋಕಗಳ ದೇವರ ಸೇವಕರಾಗಿದ್ದೇವೆ. ಅನೇಕ ವರುಷ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 ಇಸ್ರಾ ಯೇಲಿನಲ್ಲಿದ್ದ ಒಬ್ಬ ಮಹಾ ಅರಸನು ಕಟ್ಟಿಸಿ ತೀರಿಸಿದ್ದ ಆಲಯವನ್ನು ನಾವು ಕಟ್ಟ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ನಮ್ಮ ತಂದೆಗಳು ಪರಲೋಕದ ದೇವರಿಗೆ ಕೋಪವನ್ನು ಎಬ್ಬಿಸಿದ ತರುವಾಯ ಆತನು ಅವರನ್ನು ಬಾಬೆಲಿನ ಅರಸನಾ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್ದೀಯರ ದೇಶದವನಾದ ನೆಬೂಕ ದ್ನೆಚ್ಚರನ ಕೈಯಲ್ಲಿ ಒಪ್ಪಿಸಿಕೊಟ್ಟನು. ಅವನು ಈ ಆಲಯವನ್ನು ಹಾಳುಮಾಡಿ ಜನರನ್ನು ಬಾಬೆ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ಬಾಬೆಲಿನ ಅರಸ ನಾದ ಕೋರೆಷನು ಮೊದಲನೇ ವರುಷದಲ್ಲಿ ಅರಸ ನಾದ ಕೋರೆಷನು ದೇವರ ಈ ಆಲಯವನ್ನು ಕಟ್ಟಲು ಆಜ್ಞ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ೆಬೂಕದ್ನೆಚ್ಚರನು ಯೆರೂಸಲೇಮಿನಲ್ಲಿರುವ ಮಂದಿರದಿಂದ ತಕ್ಕೊಂಡು ಬಾಬೆಲಿನ ಮಂದಿರಕ್ಕೆ ತಂದ ದೇವರ ಆಲ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ಬಂಗಾರದ ಸಾಮಾನುಗಳನ್ನು ಅರಸನಾದ ಕೋರೆ ಷನು ಬಾಬೆಲಿನ ಮಂದಿರದಿಂದ ತಕ್ಕೊಂಡು ತಾನು ನೇಮಿಸಿದ ಅಧಿಪತ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ೆಷ್ಬಚ್ಚರನಿಗೆ ಒಪ್ಪಿಸಿ ಅವ 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ಪಾತ್ರೆಗಳನ್ನು ತೆಗೆದುಕೊಂಡು ಯೆರೂ ಸಲೇಮಿನಲ್ಲಿರುವ ಆಲಯಕ್ಕೆ ತಕ್ಕೊಂಡು ಹೋಗು; ದೇವರ ಆಲಯವು ಅದರ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ಲ್ಪ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ಗ ಶೆಷ್ಬಚ್ಚರನು ಬಂದು ಯೆರೂಸಲೇಮಿ ನಲ್ಲಿರುವ ದೇವರ ಆಲಯಕ್ಕೆ ಅಸ್ತಿವಾರವನ್ನು ಹಾಕಿಸಿ ದನು. ಆ ದಿವಸದಿಂದ ಇ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ಅದು ಕಟ್ಟಲ್ಪ ಡುತ್ತದೆ; ಇನ್ನೂ ಮುಗಿಯಲಿ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ಅರಸನಿಗೆ ಚೆನ್ನಾಗಿ ಕಾಣಿಸಿದರೆ ಯೆರೂಸಲೇಮಿನಲ್ಲಿರುವ ದೇವರ ಆಲಯವನ್ನು ಕಟ್ಟಲು ಅರಸನಾದ ಕೋರೆಷನು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ು ಉಂಟೋ ಇಲ್ಲವೋ ಹುಡುಕು; ಬಾಬೆಲಿನಲ್ಲಿರುವ ಅರಸನ ಬೊಕ್ಕಸದ ಮನೆಯಲ್ಲಿ ವಿಚಾರಿಸಲ್ಪಡಲಿ. ತರುವಾಯ ಅರಸನ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ಕ್ಕೋಸ್ಕರ ತನ್ನ ಚಿತ್ತವೇನೆಂದು ನಮಗೆ ತಿಳ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2026-10-21T09:34:31Z</dcterms:created>
  <dcterms:modified xsi:type="dcterms:W3CDTF">2026-10-21T09:34:31Z</dcterms:modified>
  <dc:title>ಎಜ್ರನು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