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t of the children of Joseph fell from Jordan by Jericho, unto the water of Jericho on the east, to the wilderness that goes up from Jericho throughout mount Beth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oes out from Bethel to Luz, and passes along unto the borders of Archi to Ataro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goes down westward to the coast of Japhleti, unto the coast of Bethhoron the nether, and to Gezer; and the activities out thereof are at the se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goes down westward to the coast of Japhleti, unto the coast of Bethhoron the nether, and to Gezer; and the activities out thereof are at the se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 children of Joseph, Manasseh and Ephraim, took their inheritan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border of the children of Ephraim according to their families was thus: even the border of their inheritance on the east side was Atarothaddar, unto Bethhoron the upp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border of the children of Ephraim according to their families was thus: even the border of their inheritance on the east side was Atarothaddar, unto Bethhoron the upp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border went out toward the sea to Michmethah on the north side; and the border went about eastward unto Taanathshiloh, and passed by it on the east to Janoh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border went out toward the sea to Michmethah on the north side; and the border went about eastward unto Taanathshiloh, and passed by it on the east to Janoh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ent down from Janohah to Ataroth, and to Naarath, and came to Jericho, and went out at Jord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ent down from Janohah to Ataroth, and to Naarath, and came to Jericho, and went out at Jord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border went out from Tappuah westward unto the river Kanah; and the activities out thereof were at the sea. This is the inheritance of the tribe of the children of Ephraim by their famili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border went out from Tappuah westward unto the river Kanah; and the activities out thereof were at the sea. This is the inheritance of the tribe of the children of Ephraim by their famili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eparate cities for the children of Ephraim were among the inheritance of the children of Manasseh, all the cities with their villag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eparate cities for the children of Ephraim were among the inheritance of the children of Manasseh, all the cities with their villag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drove not out the Canaanites that dwelt in Gezer: but the Canaanites dwell among the Ephraimites unto this day, and serve under tribut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drove not out the Canaanites that dwelt in Gezer: but the Canaanites dwell among the Ephraimites unto this day, and serve under tribu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ப்பின் புத்திரருக்கு விழுந்த சீட்டினால் அகப்பட்ட பங்குவீத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த்தேலிலிருந்து லூசுக்குப்போய், அர்கீயினுடைய எல்லையாகிய அத்ரோத்தை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ற்கே யப்லேத்தியரின் எல்லைக்கும் தாழ்வான பெத்தொரோன் காசேர் என்னும் எல்லைகள்மட்டும் 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ம்வரைக்கும்போய்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யோசேப்பின் புத்திரராகிய மனாசேயும் எப்பீராயீமும் சுதந்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ப்பீராயீம் புத்திரருக்கு அவர்களுடைய வம்சங்களின்படி உண்டான சுதந்தரத்தினுடைய கிழக்கு எல்லை, அத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ர் துவக்கி, மேலான பெத்தொரோன்மட்டும் 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ற்கு எல்லை மிக்மேத்தாத்திற்கு வடக்காகச் சென்று, கிழக்கே தானாத் சீலோவுக்குத் திரும்பி,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நோகாவுக்குக் கிழக்காக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நோகாவிலிருந்து அதரோத்திற்கும் நகராத்திற்கும் இறங்கி, எரிகோவின் அருகே வந்து, யோர்தா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ப்புவாவிலிருந்து மேற்கு எல்லை, கானாநதிக்குப் போய், சமுத்திரத்திலே முடியும்; இது எப்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கோத்திரத்திற்கு அவர்கள் வம்சங்களின்படி உண்டான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ம் எப்பிராயீம் புத்திரருக்குப் பிரத்தியேகமாய்க் கொடுக்கப்பட்ட பட்டணங்களு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மெல்லாம் மனாசே புத்திரருடைய சுதந்தரத்தின் நடுவே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காசேரிலே குடியிருந்த கானானியரைத் துரத்திவிடவில்லை; ஆகையால் கானானியர், இந்நாள்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படி, எப்பிராயீமருக்குள்ளே குடியிருந்து, பகுதிகட்டுகிறவர்களாய்ச் சேவி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6]]></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2026-11-01T09:08:54Z</dcterms:created>
  <dcterms:modified xsi:type="dcterms:W3CDTF">2026-11-01T09:08:54Z</dcterms:modified>
  <dc:title>யோசுவா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