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ப்பட்ட பிள்ளைகளின் காயங்களை ஆற்ற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த்தை ஊற்றிடுவார்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 கண்ணீர் எல்லாம் மாற்றிடுவார் – நம்ம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ு! நல்லவரு! நன்மைகளை செய்பவரு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ு! வல்லவரு! வார்த்தையிலே வல்லவரு!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ு! அற்புதரு! அதிசயம் செய்பவரு!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ேனைகளின் கர்த்தர் பெரிய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தமின்றி நம்மைக் காப்ப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சாத்தானை ஜெயித்த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 ஜெயமாக்கி எழுந்த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த்தத்தி;ல் இயேசு வல்லவராம்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ஜனத்துக்கும் இரட்சகராம் – இயேசு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ு! நல்லவரு! நன்மைகளை செய்பவரு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ு! வல்லவரு! வார்த்தையிலே வல்லவரு!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ு! அற்புதரு! அதிசயம் செய்பவரு! ….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யாவும் மன்னித்தாரு …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ம சாபங்கள் எல்லாம் தள்ளிட்டாரு …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ு! நல்லவரு! நன்மைகளை செய்பவரு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ு! வல்லவரு! வார்த்தையிலே வல்லவரு!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ரு! அற்புதரு! அதிசயம் செய்பவரு! …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ாமி நல்லவரு எல்லோருக்கும் இரட்சக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ட்டப்பட்ட மனிதர்களின் கட்டவீழ்க்கும் கர்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2026-06-10T09:09:43Z</dcterms:created>
  <dcterms:modified xsi:type="dcterms:W3CDTF">2026-06-10T09:09:43Z</dcterms:modified>
  <dc:title>துதிப் பாடல்கள் : 437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