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presProps" Target="presProps.xml"/>
  <Relationship Id="rId30" Type="http://schemas.openxmlformats.org/officeDocument/2006/relationships/viewProps" Target="viewProps.xml"/>
  <Relationship Id="rId31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88619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37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யப்பட்ட பிள்ளைகளின் காயங்களை ஆற்றுப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37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ல்வாரி இரத்தத்தை ஊற்றிடுவார் …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37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வலை கண்ணீர் எல்லாம் மாற்றிடுவார் – நம்ம ….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37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ல்லவரு! நல்லவரு! நன்மைகளை செய்பவரு ….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37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ல்லவரு! வல்லவரு! வார்த்தையிலே வல்லவரு!…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37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ற்புதரு! அற்புதரு! அதிசயம் செய்பவரு! ….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37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சாமி நல்லவரு எல்லோருக்கும் இரட்சகர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37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சேனைகளின் கர்த்தர் பெரியவரா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3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ேதமின்றி நம்மைக் காப்பவரா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37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ிலுவையில் சாத்தானை ஜெயித்தவரா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37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சாமி நல்லவரு எல்லோருக்கும் இரட்சகரு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37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ரணத்தை ஜெயமாக்கி எழுந்தவரா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37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யுத்தத்தி;ல் இயேசு வல்லவராம் …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37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ல்லா ஜனத்துக்கும் இரட்சகராம் – இயேசு …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37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ல்லவரு! நல்லவரு! நன்மைகளை செய்பவரு …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37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ல்லவரு! வல்லவரு! வார்த்தையிலே வல்லவரு!…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37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ற்புதரு! அற்புதரு! அதிசயம் செய்பவரு! ….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37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சாமி நல்லவரு எல்லோருக்கும் இரட்சகர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37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வம் யாவும் மன்னித்தாரு ….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37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ம்ம சாபங்கள் எல்லாம் தள்ளிட்டாரு ….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37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ல்லவரு! நல்லவரு! நன்மைகளை செய்பவரு …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37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ல்லவரு! வல்லவரு! வார்த்தையிலே வல்லவரு!…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37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ற்புதரு! அற்புதரு! அதிசயம் செய்பவரு! …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3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சாமி நல்லவரு எல்லோருக்கும் இரட்சகர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37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கட்டப்பட்ட மனிதர்களின் கட்டவீழ்க்கும் கர்த்த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37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9">
  <a:themeElements>
    <a:clrScheme name="Theme4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2026-09-08T12:18:42Z</dcterms:created>
  <dcterms:modified xsi:type="dcterms:W3CDTF">2026-09-08T12:18:42Z</dcterms:modified>
  <dc:title>துதிப் பாடல்கள் : 437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